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8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385" r:id="rId18"/>
    <p:sldId id="275" r:id="rId19"/>
    <p:sldId id="276" r:id="rId20"/>
    <p:sldId id="277" r:id="rId21"/>
    <p:sldId id="278" r:id="rId22"/>
    <p:sldId id="279" r:id="rId23"/>
    <p:sldId id="386" r:id="rId24"/>
    <p:sldId id="282" r:id="rId25"/>
    <p:sldId id="283" r:id="rId26"/>
    <p:sldId id="284" r:id="rId27"/>
    <p:sldId id="285" r:id="rId28"/>
    <p:sldId id="286" r:id="rId29"/>
    <p:sldId id="387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</p:sldIdLst>
  <p:sldSz cx="15557500" cy="8763000"/>
  <p:notesSz cx="15557500" cy="8763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15" autoAdjust="0"/>
    <p:restoredTop sz="94660"/>
  </p:normalViewPr>
  <p:slideViewPr>
    <p:cSldViewPr>
      <p:cViewPr varScale="1">
        <p:scale>
          <a:sx n="47" d="100"/>
          <a:sy n="47" d="100"/>
        </p:scale>
        <p:origin x="84" y="9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66812" y="2716530"/>
            <a:ext cx="13223875" cy="1840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33625" y="4907280"/>
            <a:ext cx="10890250" cy="2190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14" dirty="0"/>
              <a:t>INTERMEDIATE</a:t>
            </a:r>
            <a:r>
              <a:rPr spc="-50" dirty="0"/>
              <a:t> </a:t>
            </a:r>
            <a:r>
              <a:rPr spc="-10" dirty="0"/>
              <a:t>PYTHON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14" dirty="0"/>
              <a:t>INTERMEDIATE</a:t>
            </a:r>
            <a:r>
              <a:rPr spc="-50" dirty="0"/>
              <a:t> </a:t>
            </a:r>
            <a:r>
              <a:rPr spc="-10" dirty="0"/>
              <a:t>PYTHON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77875" y="2015490"/>
            <a:ext cx="6767512" cy="5783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012112" y="2015490"/>
            <a:ext cx="6767512" cy="5783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14" dirty="0"/>
              <a:t>INTERMEDIATE</a:t>
            </a:r>
            <a:r>
              <a:rPr spc="-50" dirty="0"/>
              <a:t> </a:t>
            </a:r>
            <a:r>
              <a:rPr spc="-10" dirty="0"/>
              <a:t>PYTHON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14" dirty="0"/>
              <a:t>INTERMEDIATE</a:t>
            </a:r>
            <a:r>
              <a:rPr spc="-50" dirty="0"/>
              <a:t> </a:t>
            </a:r>
            <a:r>
              <a:rPr spc="-10" dirty="0"/>
              <a:t>PYTHON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225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14" dirty="0"/>
              <a:t>INTERMEDIATE</a:t>
            </a:r>
            <a:r>
              <a:rPr spc="-50" dirty="0"/>
              <a:t> </a:t>
            </a:r>
            <a:r>
              <a:rPr spc="-10" dirty="0"/>
              <a:t>PYTHON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024396"/>
            <a:ext cx="15557500" cy="20955"/>
          </a:xfrm>
          <a:custGeom>
            <a:avLst/>
            <a:gdLst/>
            <a:ahLst/>
            <a:cxnLst/>
            <a:rect l="l" t="t" r="r" b="b"/>
            <a:pathLst>
              <a:path w="15557500" h="20954">
                <a:moveTo>
                  <a:pt x="15557502" y="20470"/>
                </a:moveTo>
                <a:lnTo>
                  <a:pt x="0" y="20470"/>
                </a:lnTo>
                <a:lnTo>
                  <a:pt x="0" y="0"/>
                </a:lnTo>
                <a:lnTo>
                  <a:pt x="15557502" y="0"/>
                </a:lnTo>
                <a:lnTo>
                  <a:pt x="15557502" y="20470"/>
                </a:lnTo>
                <a:close/>
              </a:path>
            </a:pathLst>
          </a:custGeom>
          <a:solidFill>
            <a:srgbClr val="E4E1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8589" y="273885"/>
            <a:ext cx="8147684" cy="7137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52257" y="1333359"/>
            <a:ext cx="6598284" cy="22275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858207" y="8207369"/>
            <a:ext cx="3384550" cy="3715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1" i="0">
                <a:solidFill>
                  <a:srgbClr val="04182D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114" dirty="0"/>
              <a:t>INTERMEDIATE</a:t>
            </a:r>
            <a:r>
              <a:rPr spc="-50" dirty="0"/>
              <a:t> </a:t>
            </a:r>
            <a:r>
              <a:rPr spc="-10" dirty="0"/>
              <a:t>PYTHON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77875" y="8149590"/>
            <a:ext cx="3578225" cy="43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01400" y="8149590"/>
            <a:ext cx="3578225" cy="43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2.png"/><Relationship Id="rId4" Type="http://schemas.openxmlformats.org/officeDocument/2006/relationships/image" Target="../media/image2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.png"/><Relationship Id="rId4" Type="http://schemas.openxmlformats.org/officeDocument/2006/relationships/image" Target="../media/image7.png"/><Relationship Id="rId9" Type="http://schemas.openxmlformats.org/officeDocument/2006/relationships/image" Target="../media/image11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1.pn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hyperlink" Target="https://pip.pypa.io/en/stable/installation/%7B%7B1%7D%7D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06144" y="4246927"/>
            <a:ext cx="4580981" cy="1359346"/>
          </a:xfrm>
          <a:prstGeom prst="rect">
            <a:avLst/>
          </a:prstGeom>
        </p:spPr>
        <p:txBody>
          <a:bodyPr vert="horz" wrap="square" lIns="0" tIns="363220" rIns="0" bIns="0" rtlCol="0">
            <a:spAutoFit/>
          </a:bodyPr>
          <a:lstStyle/>
          <a:p>
            <a:pPr marL="60960" algn="ctr">
              <a:lnSpc>
                <a:spcPct val="100000"/>
              </a:lnSpc>
              <a:spcBef>
                <a:spcPts val="2860"/>
              </a:spcBef>
            </a:pPr>
            <a:r>
              <a:rPr sz="6450" spc="-305" dirty="0">
                <a:latin typeface="Lora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Packages</a:t>
            </a:r>
            <a:endParaRPr sz="6450" dirty="0">
              <a:latin typeface="Lora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840981" y="4278835"/>
            <a:ext cx="982980" cy="982980"/>
            <a:chOff x="7287462" y="4544403"/>
            <a:chExt cx="982980" cy="982980"/>
          </a:xfrm>
        </p:grpSpPr>
        <p:sp>
          <p:nvSpPr>
            <p:cNvPr id="4" name="object 4"/>
            <p:cNvSpPr/>
            <p:nvPr/>
          </p:nvSpPr>
          <p:spPr>
            <a:xfrm>
              <a:off x="7287462" y="4544403"/>
              <a:ext cx="982980" cy="982980"/>
            </a:xfrm>
            <a:custGeom>
              <a:avLst/>
              <a:gdLst/>
              <a:ahLst/>
              <a:cxnLst/>
              <a:rect l="l" t="t" r="r" b="b"/>
              <a:pathLst>
                <a:path w="982979" h="982979">
                  <a:moveTo>
                    <a:pt x="491289" y="982579"/>
                  </a:moveTo>
                  <a:lnTo>
                    <a:pt x="443135" y="980213"/>
                  </a:lnTo>
                  <a:lnTo>
                    <a:pt x="395442" y="973138"/>
                  </a:lnTo>
                  <a:lnTo>
                    <a:pt x="348674" y="961423"/>
                  </a:lnTo>
                  <a:lnTo>
                    <a:pt x="303281" y="945180"/>
                  </a:lnTo>
                  <a:lnTo>
                    <a:pt x="259698" y="924569"/>
                  </a:lnTo>
                  <a:lnTo>
                    <a:pt x="218343" y="899783"/>
                  </a:lnTo>
                  <a:lnTo>
                    <a:pt x="179618" y="871061"/>
                  </a:lnTo>
                  <a:lnTo>
                    <a:pt x="143895" y="838684"/>
                  </a:lnTo>
                  <a:lnTo>
                    <a:pt x="111517" y="802961"/>
                  </a:lnTo>
                  <a:lnTo>
                    <a:pt x="82797" y="764235"/>
                  </a:lnTo>
                  <a:lnTo>
                    <a:pt x="58010" y="722881"/>
                  </a:lnTo>
                  <a:lnTo>
                    <a:pt x="37397" y="679297"/>
                  </a:lnTo>
                  <a:lnTo>
                    <a:pt x="21154" y="633902"/>
                  </a:lnTo>
                  <a:lnTo>
                    <a:pt x="9439" y="587136"/>
                  </a:lnTo>
                  <a:lnTo>
                    <a:pt x="2365" y="539443"/>
                  </a:lnTo>
                  <a:lnTo>
                    <a:pt x="0" y="491289"/>
                  </a:lnTo>
                  <a:lnTo>
                    <a:pt x="591" y="467183"/>
                  </a:lnTo>
                  <a:lnTo>
                    <a:pt x="5317" y="419202"/>
                  </a:lnTo>
                  <a:lnTo>
                    <a:pt x="14722" y="371916"/>
                  </a:lnTo>
                  <a:lnTo>
                    <a:pt x="28718" y="325778"/>
                  </a:lnTo>
                  <a:lnTo>
                    <a:pt x="47168" y="281235"/>
                  </a:lnTo>
                  <a:lnTo>
                    <a:pt x="69896" y="238716"/>
                  </a:lnTo>
                  <a:lnTo>
                    <a:pt x="96681" y="198628"/>
                  </a:lnTo>
                  <a:lnTo>
                    <a:pt x="127267" y="161359"/>
                  </a:lnTo>
                  <a:lnTo>
                    <a:pt x="161359" y="127267"/>
                  </a:lnTo>
                  <a:lnTo>
                    <a:pt x="198628" y="96681"/>
                  </a:lnTo>
                  <a:lnTo>
                    <a:pt x="238716" y="69896"/>
                  </a:lnTo>
                  <a:lnTo>
                    <a:pt x="281235" y="47168"/>
                  </a:lnTo>
                  <a:lnTo>
                    <a:pt x="325778" y="28718"/>
                  </a:lnTo>
                  <a:lnTo>
                    <a:pt x="371916" y="14722"/>
                  </a:lnTo>
                  <a:lnTo>
                    <a:pt x="419202" y="5317"/>
                  </a:lnTo>
                  <a:lnTo>
                    <a:pt x="467183" y="591"/>
                  </a:lnTo>
                  <a:lnTo>
                    <a:pt x="491289" y="0"/>
                  </a:lnTo>
                  <a:lnTo>
                    <a:pt x="515396" y="591"/>
                  </a:lnTo>
                  <a:lnTo>
                    <a:pt x="563376" y="5317"/>
                  </a:lnTo>
                  <a:lnTo>
                    <a:pt x="610662" y="14722"/>
                  </a:lnTo>
                  <a:lnTo>
                    <a:pt x="656800" y="28718"/>
                  </a:lnTo>
                  <a:lnTo>
                    <a:pt x="701343" y="47168"/>
                  </a:lnTo>
                  <a:lnTo>
                    <a:pt x="743863" y="69896"/>
                  </a:lnTo>
                  <a:lnTo>
                    <a:pt x="783950" y="96681"/>
                  </a:lnTo>
                  <a:lnTo>
                    <a:pt x="821219" y="127267"/>
                  </a:lnTo>
                  <a:lnTo>
                    <a:pt x="855311" y="161359"/>
                  </a:lnTo>
                  <a:lnTo>
                    <a:pt x="885897" y="198628"/>
                  </a:lnTo>
                  <a:lnTo>
                    <a:pt x="912683" y="238716"/>
                  </a:lnTo>
                  <a:lnTo>
                    <a:pt x="935409" y="281235"/>
                  </a:lnTo>
                  <a:lnTo>
                    <a:pt x="953859" y="325778"/>
                  </a:lnTo>
                  <a:lnTo>
                    <a:pt x="967855" y="371916"/>
                  </a:lnTo>
                  <a:lnTo>
                    <a:pt x="977262" y="419202"/>
                  </a:lnTo>
                  <a:lnTo>
                    <a:pt x="981987" y="467183"/>
                  </a:lnTo>
                  <a:lnTo>
                    <a:pt x="982579" y="491289"/>
                  </a:lnTo>
                  <a:lnTo>
                    <a:pt x="981987" y="515396"/>
                  </a:lnTo>
                  <a:lnTo>
                    <a:pt x="977262" y="563376"/>
                  </a:lnTo>
                  <a:lnTo>
                    <a:pt x="967855" y="610662"/>
                  </a:lnTo>
                  <a:lnTo>
                    <a:pt x="953859" y="656800"/>
                  </a:lnTo>
                  <a:lnTo>
                    <a:pt x="935409" y="701343"/>
                  </a:lnTo>
                  <a:lnTo>
                    <a:pt x="912683" y="743863"/>
                  </a:lnTo>
                  <a:lnTo>
                    <a:pt x="885897" y="783950"/>
                  </a:lnTo>
                  <a:lnTo>
                    <a:pt x="855311" y="821219"/>
                  </a:lnTo>
                  <a:lnTo>
                    <a:pt x="821219" y="855311"/>
                  </a:lnTo>
                  <a:lnTo>
                    <a:pt x="783950" y="885897"/>
                  </a:lnTo>
                  <a:lnTo>
                    <a:pt x="743863" y="912683"/>
                  </a:lnTo>
                  <a:lnTo>
                    <a:pt x="701343" y="935409"/>
                  </a:lnTo>
                  <a:lnTo>
                    <a:pt x="656800" y="953859"/>
                  </a:lnTo>
                  <a:lnTo>
                    <a:pt x="610662" y="967855"/>
                  </a:lnTo>
                  <a:lnTo>
                    <a:pt x="563376" y="977262"/>
                  </a:lnTo>
                  <a:lnTo>
                    <a:pt x="515396" y="981987"/>
                  </a:lnTo>
                  <a:lnTo>
                    <a:pt x="491289" y="982579"/>
                  </a:lnTo>
                  <a:close/>
                </a:path>
              </a:pathLst>
            </a:custGeom>
            <a:solidFill>
              <a:srgbClr val="04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522166" y="4779053"/>
              <a:ext cx="513715" cy="513715"/>
            </a:xfrm>
            <a:custGeom>
              <a:avLst/>
              <a:gdLst/>
              <a:ahLst/>
              <a:cxnLst/>
              <a:rect l="l" t="t" r="r" b="b"/>
              <a:pathLst>
                <a:path w="513715" h="513714">
                  <a:moveTo>
                    <a:pt x="117427" y="381295"/>
                  </a:moveTo>
                  <a:lnTo>
                    <a:pt x="74715" y="381295"/>
                  </a:lnTo>
                  <a:lnTo>
                    <a:pt x="50407" y="376671"/>
                  </a:lnTo>
                  <a:lnTo>
                    <a:pt x="17654" y="344031"/>
                  </a:lnTo>
                  <a:lnTo>
                    <a:pt x="2057" y="285327"/>
                  </a:lnTo>
                  <a:lnTo>
                    <a:pt x="0" y="254880"/>
                  </a:lnTo>
                  <a:lnTo>
                    <a:pt x="2201" y="226301"/>
                  </a:lnTo>
                  <a:lnTo>
                    <a:pt x="19908" y="166878"/>
                  </a:lnTo>
                  <a:lnTo>
                    <a:pt x="60328" y="135493"/>
                  </a:lnTo>
                  <a:lnTo>
                    <a:pt x="86297" y="131496"/>
                  </a:lnTo>
                  <a:lnTo>
                    <a:pt x="257155" y="131496"/>
                  </a:lnTo>
                  <a:lnTo>
                    <a:pt x="257155" y="115868"/>
                  </a:lnTo>
                  <a:lnTo>
                    <a:pt x="132921" y="115868"/>
                  </a:lnTo>
                  <a:lnTo>
                    <a:pt x="132921" y="68974"/>
                  </a:lnTo>
                  <a:lnTo>
                    <a:pt x="144265" y="27131"/>
                  </a:lnTo>
                  <a:lnTo>
                    <a:pt x="195046" y="5018"/>
                  </a:lnTo>
                  <a:lnTo>
                    <a:pt x="238678" y="386"/>
                  </a:lnTo>
                  <a:lnTo>
                    <a:pt x="254403" y="0"/>
                  </a:lnTo>
                  <a:lnTo>
                    <a:pt x="270474" y="246"/>
                  </a:lnTo>
                  <a:lnTo>
                    <a:pt x="319125" y="5018"/>
                  </a:lnTo>
                  <a:lnTo>
                    <a:pt x="362827" y="26580"/>
                  </a:lnTo>
                  <a:lnTo>
                    <a:pt x="375076" y="43991"/>
                  </a:lnTo>
                  <a:lnTo>
                    <a:pt x="186925" y="43991"/>
                  </a:lnTo>
                  <a:lnTo>
                    <a:pt x="176932" y="46017"/>
                  </a:lnTo>
                  <a:lnTo>
                    <a:pt x="168775" y="51539"/>
                  </a:lnTo>
                  <a:lnTo>
                    <a:pt x="163276" y="59722"/>
                  </a:lnTo>
                  <a:lnTo>
                    <a:pt x="161260" y="69732"/>
                  </a:lnTo>
                  <a:lnTo>
                    <a:pt x="163276" y="79698"/>
                  </a:lnTo>
                  <a:lnTo>
                    <a:pt x="168775" y="87831"/>
                  </a:lnTo>
                  <a:lnTo>
                    <a:pt x="176932" y="93311"/>
                  </a:lnTo>
                  <a:lnTo>
                    <a:pt x="186925" y="95320"/>
                  </a:lnTo>
                  <a:lnTo>
                    <a:pt x="381242" y="95320"/>
                  </a:lnTo>
                  <a:lnTo>
                    <a:pt x="381242" y="186127"/>
                  </a:lnTo>
                  <a:lnTo>
                    <a:pt x="376394" y="210390"/>
                  </a:lnTo>
                  <a:lnTo>
                    <a:pt x="363137" y="230270"/>
                  </a:lnTo>
                  <a:lnTo>
                    <a:pt x="343403" y="243710"/>
                  </a:lnTo>
                  <a:lnTo>
                    <a:pt x="319125" y="248647"/>
                  </a:lnTo>
                  <a:lnTo>
                    <a:pt x="195036" y="248647"/>
                  </a:lnTo>
                  <a:lnTo>
                    <a:pt x="165136" y="254880"/>
                  </a:lnTo>
                  <a:lnTo>
                    <a:pt x="140432" y="271636"/>
                  </a:lnTo>
                  <a:lnTo>
                    <a:pt x="123629" y="296005"/>
                  </a:lnTo>
                  <a:lnTo>
                    <a:pt x="117427" y="325077"/>
                  </a:lnTo>
                  <a:lnTo>
                    <a:pt x="117427" y="381295"/>
                  </a:lnTo>
                  <a:close/>
                </a:path>
                <a:path w="513715" h="513714">
                  <a:moveTo>
                    <a:pt x="381242" y="95320"/>
                  </a:moveTo>
                  <a:lnTo>
                    <a:pt x="186925" y="95320"/>
                  </a:lnTo>
                  <a:lnTo>
                    <a:pt x="196895" y="93311"/>
                  </a:lnTo>
                  <a:lnTo>
                    <a:pt x="205054" y="87831"/>
                  </a:lnTo>
                  <a:lnTo>
                    <a:pt x="210565" y="79698"/>
                  </a:lnTo>
                  <a:lnTo>
                    <a:pt x="212588" y="69732"/>
                  </a:lnTo>
                  <a:lnTo>
                    <a:pt x="210565" y="59722"/>
                  </a:lnTo>
                  <a:lnTo>
                    <a:pt x="205054" y="51539"/>
                  </a:lnTo>
                  <a:lnTo>
                    <a:pt x="196895" y="46017"/>
                  </a:lnTo>
                  <a:lnTo>
                    <a:pt x="186925" y="43991"/>
                  </a:lnTo>
                  <a:lnTo>
                    <a:pt x="375076" y="43991"/>
                  </a:lnTo>
                  <a:lnTo>
                    <a:pt x="376277" y="45698"/>
                  </a:lnTo>
                  <a:lnTo>
                    <a:pt x="381242" y="68974"/>
                  </a:lnTo>
                  <a:lnTo>
                    <a:pt x="381242" y="95320"/>
                  </a:lnTo>
                  <a:close/>
                </a:path>
                <a:path w="513715" h="513714">
                  <a:moveTo>
                    <a:pt x="252945" y="513267"/>
                  </a:moveTo>
                  <a:lnTo>
                    <a:pt x="193919" y="503972"/>
                  </a:lnTo>
                  <a:lnTo>
                    <a:pt x="150633" y="481799"/>
                  </a:lnTo>
                  <a:lnTo>
                    <a:pt x="131929" y="441931"/>
                  </a:lnTo>
                  <a:lnTo>
                    <a:pt x="132049" y="325077"/>
                  </a:lnTo>
                  <a:lnTo>
                    <a:pt x="136845" y="301852"/>
                  </a:lnTo>
                  <a:lnTo>
                    <a:pt x="150204" y="282091"/>
                  </a:lnTo>
                  <a:lnTo>
                    <a:pt x="169924" y="268603"/>
                  </a:lnTo>
                  <a:lnTo>
                    <a:pt x="193919" y="263613"/>
                  </a:lnTo>
                  <a:lnTo>
                    <a:pt x="317760" y="263613"/>
                  </a:lnTo>
                  <a:lnTo>
                    <a:pt x="347269" y="257429"/>
                  </a:lnTo>
                  <a:lnTo>
                    <a:pt x="371957" y="240671"/>
                  </a:lnTo>
                  <a:lnTo>
                    <a:pt x="388909" y="216031"/>
                  </a:lnTo>
                  <a:lnTo>
                    <a:pt x="395207" y="186127"/>
                  </a:lnTo>
                  <a:lnTo>
                    <a:pt x="395207" y="131982"/>
                  </a:lnTo>
                  <a:lnTo>
                    <a:pt x="441733" y="131982"/>
                  </a:lnTo>
                  <a:lnTo>
                    <a:pt x="482921" y="149689"/>
                  </a:lnTo>
                  <a:lnTo>
                    <a:pt x="503721" y="193872"/>
                  </a:lnTo>
                  <a:lnTo>
                    <a:pt x="513227" y="259988"/>
                  </a:lnTo>
                  <a:lnTo>
                    <a:pt x="510929" y="289354"/>
                  </a:lnTo>
                  <a:lnTo>
                    <a:pt x="493822" y="343327"/>
                  </a:lnTo>
                  <a:lnTo>
                    <a:pt x="464860" y="375435"/>
                  </a:lnTo>
                  <a:lnTo>
                    <a:pt x="441733" y="379882"/>
                  </a:lnTo>
                  <a:lnTo>
                    <a:pt x="255913" y="379882"/>
                  </a:lnTo>
                  <a:lnTo>
                    <a:pt x="255913" y="395392"/>
                  </a:lnTo>
                  <a:lnTo>
                    <a:pt x="379745" y="395392"/>
                  </a:lnTo>
                  <a:lnTo>
                    <a:pt x="379745" y="417958"/>
                  </a:lnTo>
                  <a:lnTo>
                    <a:pt x="311579" y="417958"/>
                  </a:lnTo>
                  <a:lnTo>
                    <a:pt x="301610" y="419966"/>
                  </a:lnTo>
                  <a:lnTo>
                    <a:pt x="293450" y="425443"/>
                  </a:lnTo>
                  <a:lnTo>
                    <a:pt x="287939" y="433574"/>
                  </a:lnTo>
                  <a:lnTo>
                    <a:pt x="285917" y="443541"/>
                  </a:lnTo>
                  <a:lnTo>
                    <a:pt x="287940" y="453552"/>
                  </a:lnTo>
                  <a:lnTo>
                    <a:pt x="293451" y="461737"/>
                  </a:lnTo>
                  <a:lnTo>
                    <a:pt x="301610" y="467260"/>
                  </a:lnTo>
                  <a:lnTo>
                    <a:pt x="311579" y="469287"/>
                  </a:lnTo>
                  <a:lnTo>
                    <a:pt x="371226" y="469287"/>
                  </a:lnTo>
                  <a:lnTo>
                    <a:pt x="360455" y="482826"/>
                  </a:lnTo>
                  <a:lnTo>
                    <a:pt x="340610" y="495479"/>
                  </a:lnTo>
                  <a:lnTo>
                    <a:pt x="317757" y="503972"/>
                  </a:lnTo>
                  <a:lnTo>
                    <a:pt x="284115" y="511233"/>
                  </a:lnTo>
                  <a:lnTo>
                    <a:pt x="252945" y="513267"/>
                  </a:lnTo>
                  <a:close/>
                </a:path>
                <a:path w="513715" h="513714">
                  <a:moveTo>
                    <a:pt x="371226" y="469287"/>
                  </a:moveTo>
                  <a:lnTo>
                    <a:pt x="311579" y="469287"/>
                  </a:lnTo>
                  <a:lnTo>
                    <a:pt x="321571" y="467260"/>
                  </a:lnTo>
                  <a:lnTo>
                    <a:pt x="329729" y="461737"/>
                  </a:lnTo>
                  <a:lnTo>
                    <a:pt x="335228" y="453552"/>
                  </a:lnTo>
                  <a:lnTo>
                    <a:pt x="337245" y="443541"/>
                  </a:lnTo>
                  <a:lnTo>
                    <a:pt x="335228" y="433574"/>
                  </a:lnTo>
                  <a:lnTo>
                    <a:pt x="329729" y="425443"/>
                  </a:lnTo>
                  <a:lnTo>
                    <a:pt x="321571" y="419966"/>
                  </a:lnTo>
                  <a:lnTo>
                    <a:pt x="311579" y="417958"/>
                  </a:lnTo>
                  <a:lnTo>
                    <a:pt x="379745" y="417958"/>
                  </a:lnTo>
                  <a:lnTo>
                    <a:pt x="379745" y="441931"/>
                  </a:lnTo>
                  <a:lnTo>
                    <a:pt x="374449" y="465236"/>
                  </a:lnTo>
                  <a:lnTo>
                    <a:pt x="371226" y="469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F11D899-AA8A-D401-7326-85930EF564C7}"/>
              </a:ext>
            </a:extLst>
          </p:cNvPr>
          <p:cNvCxnSpPr/>
          <p:nvPr/>
        </p:nvCxnSpPr>
        <p:spPr>
          <a:xfrm>
            <a:off x="9150350" y="4381500"/>
            <a:ext cx="6019800" cy="3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6B552C2-B483-B9D4-C6C2-BDFF08C22E23}"/>
              </a:ext>
            </a:extLst>
          </p:cNvPr>
          <p:cNvSpPr txBox="1"/>
          <p:nvPr/>
        </p:nvSpPr>
        <p:spPr>
          <a:xfrm>
            <a:off x="9799431" y="3138931"/>
            <a:ext cx="550742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600" b="1" spc="-95" dirty="0">
                <a:latin typeface="Lora" pitchFamily="2" charset="0"/>
              </a:rPr>
              <a:t>P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25" dirty="0">
                <a:latin typeface="Lora" pitchFamily="2" charset="0"/>
              </a:rPr>
              <a:t>Y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90" dirty="0">
                <a:latin typeface="Lora" pitchFamily="2" charset="0"/>
              </a:rPr>
              <a:t>T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60" dirty="0">
                <a:latin typeface="Lora" pitchFamily="2" charset="0"/>
              </a:rPr>
              <a:t>H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65" dirty="0">
                <a:latin typeface="Lora" pitchFamily="2" charset="0"/>
              </a:rPr>
              <a:t>O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50" dirty="0">
                <a:latin typeface="Lora" pitchFamily="2" charset="0"/>
              </a:rPr>
              <a:t>N</a:t>
            </a:r>
            <a:endParaRPr lang="en-US" sz="6600" b="1" dirty="0">
              <a:latin typeface="Lora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45546F-C2AD-5AC4-C9D4-B4A9E2A7BA20}"/>
              </a:ext>
            </a:extLst>
          </p:cNvPr>
          <p:cNvSpPr/>
          <p:nvPr/>
        </p:nvSpPr>
        <p:spPr>
          <a:xfrm>
            <a:off x="-62229" y="-25037"/>
            <a:ext cx="7778750" cy="88773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32CA363C-AC83-4989-A978-759621DBD036}"/>
              </a:ext>
            </a:extLst>
          </p:cNvPr>
          <p:cNvSpPr/>
          <p:nvPr/>
        </p:nvSpPr>
        <p:spPr>
          <a:xfrm>
            <a:off x="-226127" y="-561164"/>
            <a:ext cx="8338641" cy="5331489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A3F879-6DB6-6D48-4348-A172564762D7}"/>
              </a:ext>
            </a:extLst>
          </p:cNvPr>
          <p:cNvSpPr txBox="1"/>
          <p:nvPr/>
        </p:nvSpPr>
        <p:spPr>
          <a:xfrm flipH="1">
            <a:off x="1632394" y="4611701"/>
            <a:ext cx="5689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Omar Mohsen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B6F2AB-95DB-DA95-7A96-7FC8A59EC3F7}"/>
              </a:ext>
            </a:extLst>
          </p:cNvPr>
          <p:cNvSpPr txBox="1"/>
          <p:nvPr/>
        </p:nvSpPr>
        <p:spPr>
          <a:xfrm flipH="1">
            <a:off x="1305120" y="3447838"/>
            <a:ext cx="5689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Zakaria Ahmed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2EAA44-6377-EEDE-0250-A1DF6D63E266}"/>
              </a:ext>
            </a:extLst>
          </p:cNvPr>
          <p:cNvSpPr txBox="1"/>
          <p:nvPr/>
        </p:nvSpPr>
        <p:spPr>
          <a:xfrm flipH="1">
            <a:off x="1664144" y="5775564"/>
            <a:ext cx="455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  <a:cs typeface="LilyUPC" panose="020B0502040204020203" pitchFamily="34" charset="-34"/>
              </a:rPr>
              <a:t>Bassant Adel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335" dirty="0"/>
              <a:t>Illustration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91"/>
                </a:lnTo>
                <a:lnTo>
                  <a:pt x="31919" y="802028"/>
                </a:lnTo>
                <a:lnTo>
                  <a:pt x="4175" y="763302"/>
                </a:lnTo>
                <a:lnTo>
                  <a:pt x="0" y="742309"/>
                </a:lnTo>
                <a:lnTo>
                  <a:pt x="0" y="736934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742309"/>
                </a:lnTo>
                <a:lnTo>
                  <a:pt x="9870416" y="786894"/>
                </a:lnTo>
                <a:lnTo>
                  <a:pt x="9831686" y="814639"/>
                </a:lnTo>
                <a:lnTo>
                  <a:pt x="9816026" y="818291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231273"/>
            <a:ext cx="9887585" cy="532765"/>
          </a:xfrm>
          <a:custGeom>
            <a:avLst/>
            <a:gdLst/>
            <a:ahLst/>
            <a:cxnLst/>
            <a:rect l="l" t="t" r="r" b="b"/>
            <a:pathLst>
              <a:path w="9887585" h="532764">
                <a:moveTo>
                  <a:pt x="9810704" y="532230"/>
                </a:moveTo>
                <a:lnTo>
                  <a:pt x="76506" y="532230"/>
                </a:lnTo>
                <a:lnTo>
                  <a:pt x="71179" y="531698"/>
                </a:lnTo>
                <a:lnTo>
                  <a:pt x="31919" y="515444"/>
                </a:lnTo>
                <a:lnTo>
                  <a:pt x="4175" y="476714"/>
                </a:lnTo>
                <a:lnTo>
                  <a:pt x="0" y="455732"/>
                </a:lnTo>
                <a:lnTo>
                  <a:pt x="0" y="450348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455732"/>
                </a:lnTo>
                <a:lnTo>
                  <a:pt x="9870416" y="500317"/>
                </a:lnTo>
                <a:lnTo>
                  <a:pt x="9831686" y="528054"/>
                </a:lnTo>
                <a:lnTo>
                  <a:pt x="9816026" y="531698"/>
                </a:lnTo>
                <a:lnTo>
                  <a:pt x="9810704" y="532230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3009148"/>
            <a:ext cx="9887585" cy="839469"/>
          </a:xfrm>
          <a:custGeom>
            <a:avLst/>
            <a:gdLst/>
            <a:ahLst/>
            <a:cxnLst/>
            <a:rect l="l" t="t" r="r" b="b"/>
            <a:pathLst>
              <a:path w="9887585" h="839470">
                <a:moveTo>
                  <a:pt x="9810704" y="839286"/>
                </a:moveTo>
                <a:lnTo>
                  <a:pt x="76506" y="839286"/>
                </a:lnTo>
                <a:lnTo>
                  <a:pt x="71179" y="838754"/>
                </a:lnTo>
                <a:lnTo>
                  <a:pt x="31919" y="822500"/>
                </a:lnTo>
                <a:lnTo>
                  <a:pt x="4175" y="783770"/>
                </a:lnTo>
                <a:lnTo>
                  <a:pt x="0" y="762788"/>
                </a:lnTo>
                <a:lnTo>
                  <a:pt x="0" y="75740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62788"/>
                </a:lnTo>
                <a:lnTo>
                  <a:pt x="9870416" y="807372"/>
                </a:lnTo>
                <a:lnTo>
                  <a:pt x="9831686" y="835110"/>
                </a:lnTo>
                <a:lnTo>
                  <a:pt x="9816026" y="838754"/>
                </a:lnTo>
                <a:lnTo>
                  <a:pt x="9810704" y="839286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4094079"/>
            <a:ext cx="9887585" cy="532765"/>
          </a:xfrm>
          <a:custGeom>
            <a:avLst/>
            <a:gdLst/>
            <a:ahLst/>
            <a:cxnLst/>
            <a:rect l="l" t="t" r="r" b="b"/>
            <a:pathLst>
              <a:path w="9887585" h="532764">
                <a:moveTo>
                  <a:pt x="9810704" y="532230"/>
                </a:moveTo>
                <a:lnTo>
                  <a:pt x="76506" y="532230"/>
                </a:lnTo>
                <a:lnTo>
                  <a:pt x="71179" y="531698"/>
                </a:lnTo>
                <a:lnTo>
                  <a:pt x="31919" y="515444"/>
                </a:lnTo>
                <a:lnTo>
                  <a:pt x="4175" y="476714"/>
                </a:lnTo>
                <a:lnTo>
                  <a:pt x="0" y="455732"/>
                </a:lnTo>
                <a:lnTo>
                  <a:pt x="0" y="450348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455732"/>
                </a:lnTo>
                <a:lnTo>
                  <a:pt x="9870416" y="500317"/>
                </a:lnTo>
                <a:lnTo>
                  <a:pt x="9831686" y="528054"/>
                </a:lnTo>
                <a:lnTo>
                  <a:pt x="9816026" y="531698"/>
                </a:lnTo>
                <a:lnTo>
                  <a:pt x="9810704" y="532230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4871954"/>
            <a:ext cx="9887585" cy="532765"/>
          </a:xfrm>
          <a:custGeom>
            <a:avLst/>
            <a:gdLst/>
            <a:ahLst/>
            <a:cxnLst/>
            <a:rect l="l" t="t" r="r" b="b"/>
            <a:pathLst>
              <a:path w="9887585" h="532764">
                <a:moveTo>
                  <a:pt x="9810704" y="532230"/>
                </a:moveTo>
                <a:lnTo>
                  <a:pt x="76506" y="532230"/>
                </a:lnTo>
                <a:lnTo>
                  <a:pt x="71179" y="531698"/>
                </a:lnTo>
                <a:lnTo>
                  <a:pt x="31919" y="515444"/>
                </a:lnTo>
                <a:lnTo>
                  <a:pt x="4175" y="476714"/>
                </a:lnTo>
                <a:lnTo>
                  <a:pt x="0" y="455732"/>
                </a:lnTo>
                <a:lnTo>
                  <a:pt x="0" y="450348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455732"/>
                </a:lnTo>
                <a:lnTo>
                  <a:pt x="9870416" y="500317"/>
                </a:lnTo>
                <a:lnTo>
                  <a:pt x="9831686" y="528054"/>
                </a:lnTo>
                <a:lnTo>
                  <a:pt x="9816026" y="531698"/>
                </a:lnTo>
                <a:lnTo>
                  <a:pt x="9810704" y="532230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1289" y="5649829"/>
            <a:ext cx="9887585" cy="532765"/>
          </a:xfrm>
          <a:custGeom>
            <a:avLst/>
            <a:gdLst/>
            <a:ahLst/>
            <a:cxnLst/>
            <a:rect l="l" t="t" r="r" b="b"/>
            <a:pathLst>
              <a:path w="9887585" h="532764">
                <a:moveTo>
                  <a:pt x="9810704" y="532230"/>
                </a:moveTo>
                <a:lnTo>
                  <a:pt x="76506" y="532230"/>
                </a:lnTo>
                <a:lnTo>
                  <a:pt x="71179" y="531698"/>
                </a:lnTo>
                <a:lnTo>
                  <a:pt x="31919" y="515444"/>
                </a:lnTo>
                <a:lnTo>
                  <a:pt x="4175" y="476714"/>
                </a:lnTo>
                <a:lnTo>
                  <a:pt x="0" y="455732"/>
                </a:lnTo>
                <a:lnTo>
                  <a:pt x="0" y="450348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455732"/>
                </a:lnTo>
                <a:lnTo>
                  <a:pt x="9870416" y="500317"/>
                </a:lnTo>
                <a:lnTo>
                  <a:pt x="9831686" y="528054"/>
                </a:lnTo>
                <a:lnTo>
                  <a:pt x="9816026" y="531698"/>
                </a:lnTo>
                <a:lnTo>
                  <a:pt x="9810704" y="532230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3181" y="1211266"/>
            <a:ext cx="4312920" cy="64008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height</a:t>
            </a:r>
            <a:r>
              <a:rPr sz="1450" spc="-7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450" spc="-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1.73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1.68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1.71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1.89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spc="-10" dirty="0">
                <a:solidFill>
                  <a:srgbClr val="BE2F72"/>
                </a:solidFill>
                <a:latin typeface="Courier New"/>
                <a:cs typeface="Courier New"/>
              </a:rPr>
              <a:t>1.79</a:t>
            </a:r>
            <a:r>
              <a:rPr sz="145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4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450" spc="-10" dirty="0">
                <a:solidFill>
                  <a:srgbClr val="04182D"/>
                </a:solidFill>
                <a:latin typeface="Courier New"/>
                <a:cs typeface="Courier New"/>
              </a:rPr>
              <a:t>height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3181" y="2383155"/>
            <a:ext cx="4312920" cy="1330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[1.73,</a:t>
            </a:r>
            <a:r>
              <a:rPr sz="145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1.68,</a:t>
            </a:r>
            <a:r>
              <a:rPr sz="1450" spc="-7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1.71,</a:t>
            </a:r>
            <a:r>
              <a:rPr sz="145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1.89,</a:t>
            </a:r>
            <a:r>
              <a:rPr sz="1450" spc="-7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Courier New"/>
                <a:cs typeface="Courier New"/>
              </a:rPr>
              <a:t>1.79]</a:t>
            </a:r>
            <a:endParaRPr sz="14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4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14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weight</a:t>
            </a:r>
            <a:r>
              <a:rPr sz="1450" spc="-7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450" spc="-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65.4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59.2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63.6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BE2F72"/>
                </a:solidFill>
                <a:latin typeface="Courier New"/>
                <a:cs typeface="Courier New"/>
              </a:rPr>
              <a:t>88.4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50" spc="-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spc="-10" dirty="0">
                <a:solidFill>
                  <a:srgbClr val="BE2F72"/>
                </a:solidFill>
                <a:latin typeface="Courier New"/>
                <a:cs typeface="Courier New"/>
              </a:rPr>
              <a:t>68.7</a:t>
            </a:r>
            <a:r>
              <a:rPr sz="145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4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450" spc="-10" dirty="0">
                <a:solidFill>
                  <a:srgbClr val="04182D"/>
                </a:solidFill>
                <a:latin typeface="Courier New"/>
                <a:cs typeface="Courier New"/>
              </a:rPr>
              <a:t>weight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3181" y="4245961"/>
            <a:ext cx="3324860" cy="245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[65.4,</a:t>
            </a:r>
            <a:r>
              <a:rPr sz="145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59.2,</a:t>
            </a:r>
            <a:r>
              <a:rPr sz="1450" spc="-7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63.6,</a:t>
            </a:r>
            <a:r>
              <a:rPr sz="145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88.4,</a:t>
            </a:r>
            <a:r>
              <a:rPr sz="1450" spc="-7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Courier New"/>
                <a:cs typeface="Courier New"/>
              </a:rPr>
              <a:t>68.7]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3181" y="5023836"/>
            <a:ext cx="2225040" cy="245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weight</a:t>
            </a:r>
            <a:r>
              <a:rPr sz="1450" spc="-5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/</a:t>
            </a:r>
            <a:r>
              <a:rPr sz="1450" spc="-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height</a:t>
            </a:r>
            <a:r>
              <a:rPr sz="1450" spc="-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04182D"/>
                </a:solidFill>
                <a:latin typeface="Courier New"/>
                <a:cs typeface="Courier New"/>
              </a:rPr>
              <a:t>**</a:t>
            </a:r>
            <a:r>
              <a:rPr sz="1450" spc="-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50" spc="-50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3181" y="5801712"/>
            <a:ext cx="7943215" cy="2457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TypeError:</a:t>
            </a:r>
            <a:r>
              <a:rPr sz="1450" spc="-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unsupported</a:t>
            </a:r>
            <a:r>
              <a:rPr sz="1450" spc="-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operand</a:t>
            </a:r>
            <a:r>
              <a:rPr sz="1450" spc="-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type(s)</a:t>
            </a:r>
            <a:r>
              <a:rPr sz="145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for</a:t>
            </a:r>
            <a:r>
              <a:rPr sz="1450" spc="-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**</a:t>
            </a:r>
            <a:r>
              <a:rPr sz="1450" spc="-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or</a:t>
            </a:r>
            <a:r>
              <a:rPr sz="145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pow():</a:t>
            </a:r>
            <a:r>
              <a:rPr sz="1450" spc="-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'list'</a:t>
            </a:r>
            <a:r>
              <a:rPr sz="1450" spc="-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dirty="0">
                <a:solidFill>
                  <a:srgbClr val="FFFFFF"/>
                </a:solidFill>
                <a:latin typeface="Courier New"/>
                <a:cs typeface="Courier New"/>
              </a:rPr>
              <a:t>and</a:t>
            </a:r>
            <a:r>
              <a:rPr sz="145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450" spc="-10" dirty="0">
                <a:solidFill>
                  <a:srgbClr val="FFFFFF"/>
                </a:solidFill>
                <a:latin typeface="Courier New"/>
                <a:cs typeface="Courier New"/>
              </a:rPr>
              <a:t>'int'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DA5F49-A569-A5FF-DF79-C8270B0E28A1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C8646CFB-C371-7B67-0CE8-C551674E06DD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436245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315" dirty="0"/>
              <a:t>Solution:</a:t>
            </a:r>
            <a:r>
              <a:rPr spc="-135" dirty="0"/>
              <a:t> </a:t>
            </a:r>
            <a:r>
              <a:rPr spc="-150" dirty="0"/>
              <a:t>NumPy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46"/>
            <a:ext cx="102351" cy="1023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2006099"/>
            <a:ext cx="102351" cy="10235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2661151"/>
            <a:ext cx="102351" cy="10235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1759" y="3316204"/>
            <a:ext cx="102351" cy="10235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3971257"/>
            <a:ext cx="102351" cy="10235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9991" y="4452311"/>
            <a:ext cx="122822" cy="122822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3664201" y="4319254"/>
            <a:ext cx="3193415" cy="429895"/>
          </a:xfrm>
          <a:custGeom>
            <a:avLst/>
            <a:gdLst/>
            <a:ahLst/>
            <a:cxnLst/>
            <a:rect l="l" t="t" r="r" b="b"/>
            <a:pathLst>
              <a:path w="3193415" h="429895">
                <a:moveTo>
                  <a:pt x="3116884" y="429878"/>
                </a:moveTo>
                <a:lnTo>
                  <a:pt x="76497" y="429878"/>
                </a:lnTo>
                <a:lnTo>
                  <a:pt x="71175" y="429346"/>
                </a:lnTo>
                <a:lnTo>
                  <a:pt x="31913" y="413092"/>
                </a:lnTo>
                <a:lnTo>
                  <a:pt x="4175" y="374362"/>
                </a:lnTo>
                <a:lnTo>
                  <a:pt x="0" y="353380"/>
                </a:lnTo>
                <a:lnTo>
                  <a:pt x="0" y="347996"/>
                </a:lnTo>
                <a:lnTo>
                  <a:pt x="0" y="76497"/>
                </a:lnTo>
                <a:lnTo>
                  <a:pt x="16785" y="31913"/>
                </a:lnTo>
                <a:lnTo>
                  <a:pt x="55515" y="4175"/>
                </a:lnTo>
                <a:lnTo>
                  <a:pt x="76497" y="0"/>
                </a:lnTo>
                <a:lnTo>
                  <a:pt x="3116884" y="0"/>
                </a:lnTo>
                <a:lnTo>
                  <a:pt x="3161468" y="16785"/>
                </a:lnTo>
                <a:lnTo>
                  <a:pt x="3189206" y="55515"/>
                </a:lnTo>
                <a:lnTo>
                  <a:pt x="3193382" y="76497"/>
                </a:lnTo>
                <a:lnTo>
                  <a:pt x="3193382" y="353380"/>
                </a:lnTo>
                <a:lnTo>
                  <a:pt x="3176596" y="397965"/>
                </a:lnTo>
                <a:lnTo>
                  <a:pt x="3137866" y="425702"/>
                </a:lnTo>
                <a:lnTo>
                  <a:pt x="3122206" y="429346"/>
                </a:lnTo>
                <a:lnTo>
                  <a:pt x="3116884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47056" y="1174583"/>
            <a:ext cx="6141085" cy="35299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120" dirty="0">
                <a:solidFill>
                  <a:srgbClr val="04182D"/>
                </a:solidFill>
                <a:latin typeface="Tahoma"/>
                <a:cs typeface="Tahoma"/>
              </a:rPr>
              <a:t>Numeric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Python</a:t>
            </a:r>
            <a:endParaRPr sz="2550">
              <a:latin typeface="Tahoma"/>
              <a:cs typeface="Tahoma"/>
            </a:endParaRPr>
          </a:p>
          <a:p>
            <a:pPr marL="12700" marR="5080">
              <a:lnSpc>
                <a:spcPts val="5160"/>
              </a:lnSpc>
              <a:spcBef>
                <a:spcPts val="520"/>
              </a:spcBef>
            </a:pP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Alternative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to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Python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dirty="0">
                <a:solidFill>
                  <a:srgbClr val="04182D"/>
                </a:solidFill>
                <a:latin typeface="Tahoma"/>
                <a:cs typeface="Tahoma"/>
              </a:rPr>
              <a:t>List: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60" dirty="0">
                <a:solidFill>
                  <a:srgbClr val="04182D"/>
                </a:solidFill>
                <a:latin typeface="Tahoma"/>
                <a:cs typeface="Tahoma"/>
              </a:rPr>
              <a:t>NumPy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Array </a:t>
            </a:r>
            <a:r>
              <a:rPr sz="2550" spc="130" dirty="0">
                <a:solidFill>
                  <a:srgbClr val="04182D"/>
                </a:solidFill>
                <a:latin typeface="Tahoma"/>
                <a:cs typeface="Tahoma"/>
              </a:rPr>
              <a:t>Calculations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over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entire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arrays</a:t>
            </a:r>
            <a:endParaRPr sz="25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75"/>
              </a:spcBef>
            </a:pPr>
            <a:r>
              <a:rPr sz="2550" spc="145" dirty="0">
                <a:solidFill>
                  <a:srgbClr val="04182D"/>
                </a:solidFill>
                <a:latin typeface="Tahoma"/>
                <a:cs typeface="Tahoma"/>
              </a:rPr>
              <a:t>Easy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50" dirty="0">
                <a:solidFill>
                  <a:srgbClr val="04182D"/>
                </a:solidFill>
                <a:latin typeface="Tahoma"/>
                <a:cs typeface="Tahoma"/>
              </a:rPr>
              <a:t>and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Fast</a:t>
            </a:r>
            <a:endParaRPr sz="25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2550" spc="40" dirty="0">
                <a:solidFill>
                  <a:srgbClr val="04182D"/>
                </a:solidFill>
                <a:latin typeface="Tahoma"/>
                <a:cs typeface="Tahoma"/>
              </a:rPr>
              <a:t>Installation</a:t>
            </a:r>
            <a:endParaRPr sz="2550">
              <a:latin typeface="Tahoma"/>
              <a:cs typeface="Tahoma"/>
            </a:endParaRPr>
          </a:p>
          <a:p>
            <a:pPr marL="381000">
              <a:lnSpc>
                <a:spcPct val="100000"/>
              </a:lnSpc>
              <a:spcBef>
                <a:spcPts val="805"/>
              </a:spcBef>
              <a:tabLst>
                <a:tab pos="2867660" algn="l"/>
              </a:tabLst>
            </a:pPr>
            <a:r>
              <a:rPr sz="2550" spc="-90" dirty="0">
                <a:solidFill>
                  <a:srgbClr val="04182D"/>
                </a:solidFill>
                <a:latin typeface="Tahoma"/>
                <a:cs typeface="Tahoma"/>
              </a:rPr>
              <a:t>In</a:t>
            </a:r>
            <a:r>
              <a:rPr sz="2550" spc="-8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the</a:t>
            </a:r>
            <a:r>
              <a:rPr sz="2550" spc="-7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40" dirty="0">
                <a:solidFill>
                  <a:srgbClr val="04182D"/>
                </a:solidFill>
                <a:latin typeface="Tahoma"/>
                <a:cs typeface="Tahoma"/>
              </a:rPr>
              <a:t>terminal:</a:t>
            </a:r>
            <a:r>
              <a:rPr sz="2550" dirty="0">
                <a:solidFill>
                  <a:srgbClr val="04182D"/>
                </a:solidFill>
                <a:latin typeface="Tahoma"/>
                <a:cs typeface="Tahoma"/>
              </a:rPr>
              <a:t>	</a:t>
            </a: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pip3 install 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numpy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C196AA7-BB2F-0911-D610-7CDEA74F0B15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5DAD99B7-0A87-E87B-45E4-3804C7F39D07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2"/>
            <a:ext cx="1962785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80" dirty="0"/>
              <a:t>NumPy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91289" y="1166809"/>
            <a:ext cx="9887585" cy="1392555"/>
            <a:chOff x="491289" y="1166809"/>
            <a:chExt cx="9887585" cy="1392555"/>
          </a:xfrm>
        </p:grpSpPr>
        <p:sp>
          <p:nvSpPr>
            <p:cNvPr id="4" name="object 4"/>
            <p:cNvSpPr/>
            <p:nvPr/>
          </p:nvSpPr>
          <p:spPr>
            <a:xfrm>
              <a:off x="491289" y="1166809"/>
              <a:ext cx="9887585" cy="1392555"/>
            </a:xfrm>
            <a:custGeom>
              <a:avLst/>
              <a:gdLst/>
              <a:ahLst/>
              <a:cxnLst/>
              <a:rect l="l" t="t" r="r" b="b"/>
              <a:pathLst>
                <a:path w="9887585" h="1392555">
                  <a:moveTo>
                    <a:pt x="9810704" y="1391987"/>
                  </a:moveTo>
                  <a:lnTo>
                    <a:pt x="76506" y="1391987"/>
                  </a:lnTo>
                  <a:lnTo>
                    <a:pt x="71179" y="1391454"/>
                  </a:lnTo>
                  <a:lnTo>
                    <a:pt x="31919" y="1375201"/>
                  </a:lnTo>
                  <a:lnTo>
                    <a:pt x="4175" y="1336471"/>
                  </a:lnTo>
                  <a:lnTo>
                    <a:pt x="0" y="1315489"/>
                  </a:lnTo>
                  <a:lnTo>
                    <a:pt x="0" y="1310105"/>
                  </a:lnTo>
                  <a:lnTo>
                    <a:pt x="0" y="76506"/>
                  </a:lnTo>
                  <a:lnTo>
                    <a:pt x="16785" y="31919"/>
                  </a:lnTo>
                  <a:lnTo>
                    <a:pt x="55513" y="4175"/>
                  </a:lnTo>
                  <a:lnTo>
                    <a:pt x="76506" y="0"/>
                  </a:lnTo>
                  <a:lnTo>
                    <a:pt x="9810704" y="0"/>
                  </a:lnTo>
                  <a:lnTo>
                    <a:pt x="9855289" y="16785"/>
                  </a:lnTo>
                  <a:lnTo>
                    <a:pt x="9883026" y="55513"/>
                  </a:lnTo>
                  <a:lnTo>
                    <a:pt x="9887202" y="76506"/>
                  </a:lnTo>
                  <a:lnTo>
                    <a:pt x="9887202" y="1315489"/>
                  </a:lnTo>
                  <a:lnTo>
                    <a:pt x="9870416" y="1360073"/>
                  </a:lnTo>
                  <a:lnTo>
                    <a:pt x="9831686" y="1387811"/>
                  </a:lnTo>
                  <a:lnTo>
                    <a:pt x="9816026" y="1391454"/>
                  </a:lnTo>
                  <a:lnTo>
                    <a:pt x="9810704" y="1391987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31323" y="1402890"/>
              <a:ext cx="748665" cy="212090"/>
            </a:xfrm>
            <a:custGeom>
              <a:avLst/>
              <a:gdLst/>
              <a:ahLst/>
              <a:cxnLst/>
              <a:rect l="l" t="t" r="r" b="b"/>
              <a:pathLst>
                <a:path w="748665" h="212090">
                  <a:moveTo>
                    <a:pt x="61327" y="34687"/>
                  </a:moveTo>
                  <a:lnTo>
                    <a:pt x="46283" y="34687"/>
                  </a:lnTo>
                  <a:lnTo>
                    <a:pt x="41841" y="33129"/>
                  </a:lnTo>
                  <a:lnTo>
                    <a:pt x="38412" y="30015"/>
                  </a:lnTo>
                  <a:lnTo>
                    <a:pt x="35018" y="26867"/>
                  </a:lnTo>
                  <a:lnTo>
                    <a:pt x="33321" y="22705"/>
                  </a:lnTo>
                  <a:lnTo>
                    <a:pt x="33321" y="12384"/>
                  </a:lnTo>
                  <a:lnTo>
                    <a:pt x="35053" y="8186"/>
                  </a:lnTo>
                  <a:lnTo>
                    <a:pt x="41980" y="1645"/>
                  </a:lnTo>
                  <a:lnTo>
                    <a:pt x="46387" y="0"/>
                  </a:lnTo>
                  <a:lnTo>
                    <a:pt x="61396" y="0"/>
                  </a:lnTo>
                  <a:lnTo>
                    <a:pt x="65804" y="1645"/>
                  </a:lnTo>
                  <a:lnTo>
                    <a:pt x="72731" y="8186"/>
                  </a:lnTo>
                  <a:lnTo>
                    <a:pt x="74463" y="12384"/>
                  </a:lnTo>
                  <a:lnTo>
                    <a:pt x="74463" y="22705"/>
                  </a:lnTo>
                  <a:lnTo>
                    <a:pt x="72727" y="26867"/>
                  </a:lnTo>
                  <a:lnTo>
                    <a:pt x="65716" y="33129"/>
                  </a:lnTo>
                  <a:lnTo>
                    <a:pt x="61327" y="34687"/>
                  </a:lnTo>
                  <a:close/>
                </a:path>
                <a:path w="748665" h="212090">
                  <a:moveTo>
                    <a:pt x="70160" y="146774"/>
                  </a:moveTo>
                  <a:lnTo>
                    <a:pt x="41876" y="146774"/>
                  </a:lnTo>
                  <a:lnTo>
                    <a:pt x="41876" y="72731"/>
                  </a:lnTo>
                  <a:lnTo>
                    <a:pt x="5353" y="72731"/>
                  </a:lnTo>
                  <a:lnTo>
                    <a:pt x="5353" y="46179"/>
                  </a:lnTo>
                  <a:lnTo>
                    <a:pt x="70160" y="46179"/>
                  </a:lnTo>
                  <a:lnTo>
                    <a:pt x="70160" y="146774"/>
                  </a:lnTo>
                  <a:close/>
                </a:path>
                <a:path w="748665" h="212090">
                  <a:moveTo>
                    <a:pt x="109936" y="173326"/>
                  </a:moveTo>
                  <a:lnTo>
                    <a:pt x="0" y="173326"/>
                  </a:lnTo>
                  <a:lnTo>
                    <a:pt x="0" y="146774"/>
                  </a:lnTo>
                  <a:lnTo>
                    <a:pt x="109936" y="146774"/>
                  </a:lnTo>
                  <a:lnTo>
                    <a:pt x="109936" y="173326"/>
                  </a:lnTo>
                  <a:close/>
                </a:path>
                <a:path w="748665" h="212090">
                  <a:moveTo>
                    <a:pt x="187118" y="63601"/>
                  </a:moveTo>
                  <a:lnTo>
                    <a:pt x="148641" y="63601"/>
                  </a:lnTo>
                  <a:lnTo>
                    <a:pt x="151062" y="50428"/>
                  </a:lnTo>
                  <a:lnTo>
                    <a:pt x="155941" y="46179"/>
                  </a:lnTo>
                  <a:lnTo>
                    <a:pt x="156601" y="45759"/>
                  </a:lnTo>
                  <a:lnTo>
                    <a:pt x="161533" y="44027"/>
                  </a:lnTo>
                  <a:lnTo>
                    <a:pt x="173742" y="44027"/>
                  </a:lnTo>
                  <a:lnTo>
                    <a:pt x="178745" y="45759"/>
                  </a:lnTo>
                  <a:lnTo>
                    <a:pt x="182802" y="49223"/>
                  </a:lnTo>
                  <a:lnTo>
                    <a:pt x="186896" y="52651"/>
                  </a:lnTo>
                  <a:lnTo>
                    <a:pt x="187316" y="53826"/>
                  </a:lnTo>
                  <a:lnTo>
                    <a:pt x="186133" y="57497"/>
                  </a:lnTo>
                  <a:lnTo>
                    <a:pt x="186234" y="59074"/>
                  </a:lnTo>
                  <a:lnTo>
                    <a:pt x="187066" y="63339"/>
                  </a:lnTo>
                  <a:lnTo>
                    <a:pt x="187118" y="63601"/>
                  </a:lnTo>
                  <a:close/>
                </a:path>
                <a:path w="748665" h="212090">
                  <a:moveTo>
                    <a:pt x="233052" y="63601"/>
                  </a:moveTo>
                  <a:lnTo>
                    <a:pt x="188013" y="63601"/>
                  </a:lnTo>
                  <a:lnTo>
                    <a:pt x="188600" y="57775"/>
                  </a:lnTo>
                  <a:lnTo>
                    <a:pt x="188628" y="57497"/>
                  </a:lnTo>
                  <a:lnTo>
                    <a:pt x="187316" y="53826"/>
                  </a:lnTo>
                  <a:lnTo>
                    <a:pt x="187543" y="53122"/>
                  </a:lnTo>
                  <a:lnTo>
                    <a:pt x="195657" y="46179"/>
                  </a:lnTo>
                  <a:lnTo>
                    <a:pt x="196299" y="45759"/>
                  </a:lnTo>
                  <a:lnTo>
                    <a:pt x="201309" y="44027"/>
                  </a:lnTo>
                  <a:lnTo>
                    <a:pt x="216386" y="44027"/>
                  </a:lnTo>
                  <a:lnTo>
                    <a:pt x="223227" y="47298"/>
                  </a:lnTo>
                  <a:lnTo>
                    <a:pt x="228078" y="53826"/>
                  </a:lnTo>
                  <a:lnTo>
                    <a:pt x="231303" y="59074"/>
                  </a:lnTo>
                  <a:lnTo>
                    <a:pt x="232951" y="63339"/>
                  </a:lnTo>
                  <a:lnTo>
                    <a:pt x="233052" y="63601"/>
                  </a:lnTo>
                  <a:close/>
                </a:path>
                <a:path w="748665" h="212090">
                  <a:moveTo>
                    <a:pt x="152682" y="173326"/>
                  </a:moveTo>
                  <a:lnTo>
                    <a:pt x="125919" y="173326"/>
                  </a:lnTo>
                  <a:lnTo>
                    <a:pt x="125919" y="46179"/>
                  </a:lnTo>
                  <a:lnTo>
                    <a:pt x="151843" y="46179"/>
                  </a:lnTo>
                  <a:lnTo>
                    <a:pt x="151062" y="50428"/>
                  </a:lnTo>
                  <a:lnTo>
                    <a:pt x="147967" y="53122"/>
                  </a:lnTo>
                  <a:lnTo>
                    <a:pt x="147684" y="53826"/>
                  </a:lnTo>
                  <a:lnTo>
                    <a:pt x="146427" y="57497"/>
                  </a:lnTo>
                  <a:lnTo>
                    <a:pt x="146332" y="57775"/>
                  </a:lnTo>
                  <a:lnTo>
                    <a:pt x="147382" y="63339"/>
                  </a:lnTo>
                  <a:lnTo>
                    <a:pt x="148641" y="63601"/>
                  </a:lnTo>
                  <a:lnTo>
                    <a:pt x="233052" y="63601"/>
                  </a:lnTo>
                  <a:lnTo>
                    <a:pt x="233599" y="65017"/>
                  </a:lnTo>
                  <a:lnTo>
                    <a:pt x="234175" y="67797"/>
                  </a:lnTo>
                  <a:lnTo>
                    <a:pt x="157843" y="67797"/>
                  </a:lnTo>
                  <a:lnTo>
                    <a:pt x="155953" y="68639"/>
                  </a:lnTo>
                  <a:lnTo>
                    <a:pt x="153329" y="71961"/>
                  </a:lnTo>
                  <a:lnTo>
                    <a:pt x="152682" y="74725"/>
                  </a:lnTo>
                  <a:lnTo>
                    <a:pt x="152682" y="173326"/>
                  </a:lnTo>
                  <a:close/>
                </a:path>
                <a:path w="748665" h="212090">
                  <a:moveTo>
                    <a:pt x="148641" y="63601"/>
                  </a:moveTo>
                  <a:lnTo>
                    <a:pt x="147382" y="63339"/>
                  </a:lnTo>
                  <a:lnTo>
                    <a:pt x="146577" y="59074"/>
                  </a:lnTo>
                  <a:lnTo>
                    <a:pt x="146454" y="57775"/>
                  </a:lnTo>
                  <a:lnTo>
                    <a:pt x="146427" y="57497"/>
                  </a:lnTo>
                  <a:lnTo>
                    <a:pt x="147684" y="53826"/>
                  </a:lnTo>
                  <a:lnTo>
                    <a:pt x="147967" y="53122"/>
                  </a:lnTo>
                  <a:lnTo>
                    <a:pt x="151062" y="50428"/>
                  </a:lnTo>
                  <a:lnTo>
                    <a:pt x="148689" y="63339"/>
                  </a:lnTo>
                  <a:lnTo>
                    <a:pt x="148641" y="63601"/>
                  </a:lnTo>
                  <a:close/>
                </a:path>
                <a:path w="748665" h="212090">
                  <a:moveTo>
                    <a:pt x="188013" y="63601"/>
                  </a:moveTo>
                  <a:lnTo>
                    <a:pt x="187118" y="63601"/>
                  </a:lnTo>
                  <a:lnTo>
                    <a:pt x="186234" y="59074"/>
                  </a:lnTo>
                  <a:lnTo>
                    <a:pt x="186133" y="57497"/>
                  </a:lnTo>
                  <a:lnTo>
                    <a:pt x="187316" y="53826"/>
                  </a:lnTo>
                  <a:lnTo>
                    <a:pt x="188628" y="57497"/>
                  </a:lnTo>
                  <a:lnTo>
                    <a:pt x="188040" y="63339"/>
                  </a:lnTo>
                  <a:lnTo>
                    <a:pt x="188013" y="63601"/>
                  </a:lnTo>
                  <a:close/>
                </a:path>
                <a:path w="748665" h="212090">
                  <a:moveTo>
                    <a:pt x="192878" y="173326"/>
                  </a:moveTo>
                  <a:lnTo>
                    <a:pt x="168477" y="173326"/>
                  </a:lnTo>
                  <a:lnTo>
                    <a:pt x="168405" y="74725"/>
                  </a:lnTo>
                  <a:lnTo>
                    <a:pt x="167548" y="71961"/>
                  </a:lnTo>
                  <a:lnTo>
                    <a:pt x="164775" y="68639"/>
                  </a:lnTo>
                  <a:lnTo>
                    <a:pt x="162880" y="67797"/>
                  </a:lnTo>
                  <a:lnTo>
                    <a:pt x="198423" y="67797"/>
                  </a:lnTo>
                  <a:lnTo>
                    <a:pt x="196502" y="68639"/>
                  </a:lnTo>
                  <a:lnTo>
                    <a:pt x="193669" y="71961"/>
                  </a:lnTo>
                  <a:lnTo>
                    <a:pt x="192896" y="74725"/>
                  </a:lnTo>
                  <a:lnTo>
                    <a:pt x="192878" y="173326"/>
                  </a:lnTo>
                  <a:close/>
                </a:path>
                <a:path w="748665" h="212090">
                  <a:moveTo>
                    <a:pt x="235436" y="173326"/>
                  </a:moveTo>
                  <a:lnTo>
                    <a:pt x="208673" y="173326"/>
                  </a:lnTo>
                  <a:lnTo>
                    <a:pt x="208614" y="74725"/>
                  </a:lnTo>
                  <a:lnTo>
                    <a:pt x="207849" y="71961"/>
                  </a:lnTo>
                  <a:lnTo>
                    <a:pt x="205309" y="68639"/>
                  </a:lnTo>
                  <a:lnTo>
                    <a:pt x="203461" y="67797"/>
                  </a:lnTo>
                  <a:lnTo>
                    <a:pt x="234175" y="67797"/>
                  </a:lnTo>
                  <a:lnTo>
                    <a:pt x="234977" y="71668"/>
                  </a:lnTo>
                  <a:lnTo>
                    <a:pt x="235436" y="79028"/>
                  </a:lnTo>
                  <a:lnTo>
                    <a:pt x="235436" y="173326"/>
                  </a:lnTo>
                  <a:close/>
                </a:path>
                <a:path w="748665" h="212090">
                  <a:moveTo>
                    <a:pt x="297285" y="72888"/>
                  </a:moveTo>
                  <a:lnTo>
                    <a:pt x="284538" y="72888"/>
                  </a:lnTo>
                  <a:lnTo>
                    <a:pt x="287338" y="55040"/>
                  </a:lnTo>
                  <a:lnTo>
                    <a:pt x="316750" y="44027"/>
                  </a:lnTo>
                  <a:lnTo>
                    <a:pt x="326170" y="44854"/>
                  </a:lnTo>
                  <a:lnTo>
                    <a:pt x="355519" y="69740"/>
                  </a:lnTo>
                  <a:lnTo>
                    <a:pt x="303580" y="69740"/>
                  </a:lnTo>
                  <a:lnTo>
                    <a:pt x="298516" y="71718"/>
                  </a:lnTo>
                  <a:lnTo>
                    <a:pt x="297517" y="72640"/>
                  </a:lnTo>
                  <a:lnTo>
                    <a:pt x="297285" y="72888"/>
                  </a:lnTo>
                  <a:close/>
                </a:path>
                <a:path w="748665" h="212090">
                  <a:moveTo>
                    <a:pt x="288728" y="212001"/>
                  </a:moveTo>
                  <a:lnTo>
                    <a:pt x="260498" y="212001"/>
                  </a:lnTo>
                  <a:lnTo>
                    <a:pt x="260498" y="46179"/>
                  </a:lnTo>
                  <a:lnTo>
                    <a:pt x="288728" y="46179"/>
                  </a:lnTo>
                  <a:lnTo>
                    <a:pt x="287338" y="55040"/>
                  </a:lnTo>
                  <a:lnTo>
                    <a:pt x="285160" y="56674"/>
                  </a:lnTo>
                  <a:lnTo>
                    <a:pt x="282624" y="63759"/>
                  </a:lnTo>
                  <a:lnTo>
                    <a:pt x="284223" y="72640"/>
                  </a:lnTo>
                  <a:lnTo>
                    <a:pt x="284268" y="72888"/>
                  </a:lnTo>
                  <a:lnTo>
                    <a:pt x="297285" y="72888"/>
                  </a:lnTo>
                  <a:lnTo>
                    <a:pt x="290636" y="80024"/>
                  </a:lnTo>
                  <a:lnTo>
                    <a:pt x="288830" y="85605"/>
                  </a:lnTo>
                  <a:lnTo>
                    <a:pt x="288830" y="133900"/>
                  </a:lnTo>
                  <a:lnTo>
                    <a:pt x="290636" y="139497"/>
                  </a:lnTo>
                  <a:lnTo>
                    <a:pt x="294448" y="143626"/>
                  </a:lnTo>
                  <a:lnTo>
                    <a:pt x="297445" y="146813"/>
                  </a:lnTo>
                  <a:lnTo>
                    <a:pt x="283892" y="146813"/>
                  </a:lnTo>
                  <a:lnTo>
                    <a:pt x="282591" y="155088"/>
                  </a:lnTo>
                  <a:lnTo>
                    <a:pt x="282485" y="155765"/>
                  </a:lnTo>
                  <a:lnTo>
                    <a:pt x="285144" y="162674"/>
                  </a:lnTo>
                  <a:lnTo>
                    <a:pt x="287320" y="164348"/>
                  </a:lnTo>
                  <a:lnTo>
                    <a:pt x="288577" y="172172"/>
                  </a:lnTo>
                  <a:lnTo>
                    <a:pt x="288728" y="212001"/>
                  </a:lnTo>
                  <a:close/>
                </a:path>
                <a:path w="748665" h="212090">
                  <a:moveTo>
                    <a:pt x="284538" y="72888"/>
                  </a:moveTo>
                  <a:lnTo>
                    <a:pt x="284268" y="72888"/>
                  </a:lnTo>
                  <a:lnTo>
                    <a:pt x="282740" y="64404"/>
                  </a:lnTo>
                  <a:lnTo>
                    <a:pt x="282624" y="63759"/>
                  </a:lnTo>
                  <a:lnTo>
                    <a:pt x="285160" y="56674"/>
                  </a:lnTo>
                  <a:lnTo>
                    <a:pt x="287338" y="55040"/>
                  </a:lnTo>
                  <a:lnTo>
                    <a:pt x="284577" y="72640"/>
                  </a:lnTo>
                  <a:lnTo>
                    <a:pt x="284538" y="72888"/>
                  </a:lnTo>
                  <a:close/>
                </a:path>
                <a:path w="748665" h="212090">
                  <a:moveTo>
                    <a:pt x="355503" y="149765"/>
                  </a:moveTo>
                  <a:lnTo>
                    <a:pt x="317188" y="149765"/>
                  </a:lnTo>
                  <a:lnTo>
                    <a:pt x="322498" y="147718"/>
                  </a:lnTo>
                  <a:lnTo>
                    <a:pt x="329643" y="139882"/>
                  </a:lnTo>
                  <a:lnTo>
                    <a:pt x="331444" y="133900"/>
                  </a:lnTo>
                  <a:lnTo>
                    <a:pt x="331444" y="85605"/>
                  </a:lnTo>
                  <a:lnTo>
                    <a:pt x="329763" y="80024"/>
                  </a:lnTo>
                  <a:lnTo>
                    <a:pt x="329643" y="79623"/>
                  </a:lnTo>
                  <a:lnTo>
                    <a:pt x="322435" y="71718"/>
                  </a:lnTo>
                  <a:lnTo>
                    <a:pt x="317188" y="69740"/>
                  </a:lnTo>
                  <a:lnTo>
                    <a:pt x="355519" y="69740"/>
                  </a:lnTo>
                  <a:lnTo>
                    <a:pt x="356789" y="72640"/>
                  </a:lnTo>
                  <a:lnTo>
                    <a:pt x="358953" y="81957"/>
                  </a:lnTo>
                  <a:lnTo>
                    <a:pt x="359675" y="92358"/>
                  </a:lnTo>
                  <a:lnTo>
                    <a:pt x="359675" y="126938"/>
                  </a:lnTo>
                  <a:lnTo>
                    <a:pt x="358953" y="137430"/>
                  </a:lnTo>
                  <a:lnTo>
                    <a:pt x="356789" y="146813"/>
                  </a:lnTo>
                  <a:lnTo>
                    <a:pt x="355503" y="149765"/>
                  </a:lnTo>
                  <a:close/>
                </a:path>
                <a:path w="748665" h="212090">
                  <a:moveTo>
                    <a:pt x="287320" y="164348"/>
                  </a:moveTo>
                  <a:lnTo>
                    <a:pt x="285144" y="162674"/>
                  </a:lnTo>
                  <a:lnTo>
                    <a:pt x="282485" y="155765"/>
                  </a:lnTo>
                  <a:lnTo>
                    <a:pt x="283892" y="146813"/>
                  </a:lnTo>
                  <a:lnTo>
                    <a:pt x="284503" y="146813"/>
                  </a:lnTo>
                  <a:lnTo>
                    <a:pt x="287320" y="164348"/>
                  </a:lnTo>
                  <a:close/>
                </a:path>
                <a:path w="748665" h="212090">
                  <a:moveTo>
                    <a:pt x="316750" y="175478"/>
                  </a:moveTo>
                  <a:lnTo>
                    <a:pt x="284503" y="146813"/>
                  </a:lnTo>
                  <a:lnTo>
                    <a:pt x="297445" y="146813"/>
                  </a:lnTo>
                  <a:lnTo>
                    <a:pt x="298296" y="147718"/>
                  </a:lnTo>
                  <a:lnTo>
                    <a:pt x="303580" y="149765"/>
                  </a:lnTo>
                  <a:lnTo>
                    <a:pt x="355503" y="149765"/>
                  </a:lnTo>
                  <a:lnTo>
                    <a:pt x="353182" y="155088"/>
                  </a:lnTo>
                  <a:lnTo>
                    <a:pt x="348131" y="162254"/>
                  </a:lnTo>
                  <a:lnTo>
                    <a:pt x="341860" y="168040"/>
                  </a:lnTo>
                  <a:lnTo>
                    <a:pt x="334540" y="172172"/>
                  </a:lnTo>
                  <a:lnTo>
                    <a:pt x="326170" y="174652"/>
                  </a:lnTo>
                  <a:lnTo>
                    <a:pt x="316750" y="175478"/>
                  </a:lnTo>
                  <a:close/>
                </a:path>
                <a:path w="748665" h="212090">
                  <a:moveTo>
                    <a:pt x="438629" y="175478"/>
                  </a:moveTo>
                  <a:lnTo>
                    <a:pt x="402106" y="162150"/>
                  </a:lnTo>
                  <a:lnTo>
                    <a:pt x="388569" y="125888"/>
                  </a:lnTo>
                  <a:lnTo>
                    <a:pt x="388585" y="93406"/>
                  </a:lnTo>
                  <a:lnTo>
                    <a:pt x="402106" y="57356"/>
                  </a:lnTo>
                  <a:lnTo>
                    <a:pt x="438629" y="44027"/>
                  </a:lnTo>
                  <a:lnTo>
                    <a:pt x="449485" y="44860"/>
                  </a:lnTo>
                  <a:lnTo>
                    <a:pt x="483793" y="70160"/>
                  </a:lnTo>
                  <a:lnTo>
                    <a:pt x="431458" y="70160"/>
                  </a:lnTo>
                  <a:lnTo>
                    <a:pt x="426036" y="72119"/>
                  </a:lnTo>
                  <a:lnTo>
                    <a:pt x="418689" y="79920"/>
                  </a:lnTo>
                  <a:lnTo>
                    <a:pt x="416853" y="85781"/>
                  </a:lnTo>
                  <a:lnTo>
                    <a:pt x="416853" y="133724"/>
                  </a:lnTo>
                  <a:lnTo>
                    <a:pt x="418689" y="139601"/>
                  </a:lnTo>
                  <a:lnTo>
                    <a:pt x="426036" y="147403"/>
                  </a:lnTo>
                  <a:lnTo>
                    <a:pt x="431458" y="149345"/>
                  </a:lnTo>
                  <a:lnTo>
                    <a:pt x="483773" y="149345"/>
                  </a:lnTo>
                  <a:lnTo>
                    <a:pt x="480994" y="154885"/>
                  </a:lnTo>
                  <a:lnTo>
                    <a:pt x="475048" y="162150"/>
                  </a:lnTo>
                  <a:lnTo>
                    <a:pt x="467695" y="167981"/>
                  </a:lnTo>
                  <a:lnTo>
                    <a:pt x="459174" y="172146"/>
                  </a:lnTo>
                  <a:lnTo>
                    <a:pt x="449485" y="174645"/>
                  </a:lnTo>
                  <a:lnTo>
                    <a:pt x="438629" y="175478"/>
                  </a:lnTo>
                  <a:close/>
                </a:path>
                <a:path w="748665" h="212090">
                  <a:moveTo>
                    <a:pt x="483773" y="149345"/>
                  </a:moveTo>
                  <a:lnTo>
                    <a:pt x="445767" y="149345"/>
                  </a:lnTo>
                  <a:lnTo>
                    <a:pt x="451171" y="147403"/>
                  </a:lnTo>
                  <a:lnTo>
                    <a:pt x="458553" y="139601"/>
                  </a:lnTo>
                  <a:lnTo>
                    <a:pt x="460407" y="133724"/>
                  </a:lnTo>
                  <a:lnTo>
                    <a:pt x="460407" y="85781"/>
                  </a:lnTo>
                  <a:lnTo>
                    <a:pt x="458553" y="79920"/>
                  </a:lnTo>
                  <a:lnTo>
                    <a:pt x="454844" y="76037"/>
                  </a:lnTo>
                  <a:lnTo>
                    <a:pt x="451171" y="72119"/>
                  </a:lnTo>
                  <a:lnTo>
                    <a:pt x="445767" y="70160"/>
                  </a:lnTo>
                  <a:lnTo>
                    <a:pt x="483793" y="70160"/>
                  </a:lnTo>
                  <a:lnTo>
                    <a:pt x="485241" y="73033"/>
                  </a:lnTo>
                  <a:lnTo>
                    <a:pt x="487789" y="82632"/>
                  </a:lnTo>
                  <a:lnTo>
                    <a:pt x="488638" y="93406"/>
                  </a:lnTo>
                  <a:lnTo>
                    <a:pt x="488638" y="125888"/>
                  </a:lnTo>
                  <a:lnTo>
                    <a:pt x="487789" y="136754"/>
                  </a:lnTo>
                  <a:lnTo>
                    <a:pt x="485241" y="146419"/>
                  </a:lnTo>
                  <a:lnTo>
                    <a:pt x="483773" y="149345"/>
                  </a:lnTo>
                  <a:close/>
                </a:path>
                <a:path w="748665" h="212090">
                  <a:moveTo>
                    <a:pt x="560010" y="71734"/>
                  </a:moveTo>
                  <a:lnTo>
                    <a:pt x="545867" y="71734"/>
                  </a:lnTo>
                  <a:lnTo>
                    <a:pt x="548701" y="59613"/>
                  </a:lnTo>
                  <a:lnTo>
                    <a:pt x="554841" y="50954"/>
                  </a:lnTo>
                  <a:lnTo>
                    <a:pt x="564286" y="45759"/>
                  </a:lnTo>
                  <a:lnTo>
                    <a:pt x="577038" y="44027"/>
                  </a:lnTo>
                  <a:lnTo>
                    <a:pt x="586831" y="44844"/>
                  </a:lnTo>
                  <a:lnTo>
                    <a:pt x="617818" y="69320"/>
                  </a:lnTo>
                  <a:lnTo>
                    <a:pt x="565668" y="69320"/>
                  </a:lnTo>
                  <a:lnTo>
                    <a:pt x="560405" y="71367"/>
                  </a:lnTo>
                  <a:lnTo>
                    <a:pt x="560010" y="71734"/>
                  </a:lnTo>
                  <a:close/>
                </a:path>
                <a:path w="748665" h="212090">
                  <a:moveTo>
                    <a:pt x="550747" y="173326"/>
                  </a:moveTo>
                  <a:lnTo>
                    <a:pt x="522517" y="173326"/>
                  </a:lnTo>
                  <a:lnTo>
                    <a:pt x="522517" y="46179"/>
                  </a:lnTo>
                  <a:lnTo>
                    <a:pt x="550328" y="46179"/>
                  </a:lnTo>
                  <a:lnTo>
                    <a:pt x="545931" y="71367"/>
                  </a:lnTo>
                  <a:lnTo>
                    <a:pt x="545867" y="71734"/>
                  </a:lnTo>
                  <a:lnTo>
                    <a:pt x="560010" y="71734"/>
                  </a:lnTo>
                  <a:lnTo>
                    <a:pt x="552815" y="79554"/>
                  </a:lnTo>
                  <a:lnTo>
                    <a:pt x="552064" y="81592"/>
                  </a:lnTo>
                  <a:lnTo>
                    <a:pt x="550792" y="85605"/>
                  </a:lnTo>
                  <a:lnTo>
                    <a:pt x="550747" y="173326"/>
                  </a:lnTo>
                  <a:close/>
                </a:path>
                <a:path w="748665" h="212090">
                  <a:moveTo>
                    <a:pt x="622324" y="103481"/>
                  </a:moveTo>
                  <a:lnTo>
                    <a:pt x="594093" y="103481"/>
                  </a:lnTo>
                  <a:lnTo>
                    <a:pt x="594093" y="85605"/>
                  </a:lnTo>
                  <a:lnTo>
                    <a:pt x="592239" y="79554"/>
                  </a:lnTo>
                  <a:lnTo>
                    <a:pt x="584857" y="71367"/>
                  </a:lnTo>
                  <a:lnTo>
                    <a:pt x="579523" y="69320"/>
                  </a:lnTo>
                  <a:lnTo>
                    <a:pt x="617818" y="69320"/>
                  </a:lnTo>
                  <a:lnTo>
                    <a:pt x="619241" y="72337"/>
                  </a:lnTo>
                  <a:lnTo>
                    <a:pt x="621553" y="81592"/>
                  </a:lnTo>
                  <a:lnTo>
                    <a:pt x="622324" y="91936"/>
                  </a:lnTo>
                  <a:lnTo>
                    <a:pt x="622324" y="103481"/>
                  </a:lnTo>
                  <a:close/>
                </a:path>
                <a:path w="748665" h="212090">
                  <a:moveTo>
                    <a:pt x="701016" y="46179"/>
                  </a:moveTo>
                  <a:lnTo>
                    <a:pt x="672733" y="46179"/>
                  </a:lnTo>
                  <a:lnTo>
                    <a:pt x="672733" y="13958"/>
                  </a:lnTo>
                  <a:lnTo>
                    <a:pt x="701016" y="13958"/>
                  </a:lnTo>
                  <a:lnTo>
                    <a:pt x="701016" y="46179"/>
                  </a:lnTo>
                  <a:close/>
                </a:path>
                <a:path w="748665" h="212090">
                  <a:moveTo>
                    <a:pt x="748297" y="72731"/>
                  </a:moveTo>
                  <a:lnTo>
                    <a:pt x="639409" y="72731"/>
                  </a:lnTo>
                  <a:lnTo>
                    <a:pt x="639409" y="46179"/>
                  </a:lnTo>
                  <a:lnTo>
                    <a:pt x="748297" y="46179"/>
                  </a:lnTo>
                  <a:lnTo>
                    <a:pt x="748297" y="72731"/>
                  </a:lnTo>
                  <a:close/>
                </a:path>
                <a:path w="748665" h="212090">
                  <a:moveTo>
                    <a:pt x="746146" y="173326"/>
                  </a:moveTo>
                  <a:lnTo>
                    <a:pt x="709465" y="173326"/>
                  </a:lnTo>
                  <a:lnTo>
                    <a:pt x="701387" y="172736"/>
                  </a:lnTo>
                  <a:lnTo>
                    <a:pt x="673346" y="145610"/>
                  </a:lnTo>
                  <a:lnTo>
                    <a:pt x="672733" y="137696"/>
                  </a:lnTo>
                  <a:lnTo>
                    <a:pt x="672733" y="72731"/>
                  </a:lnTo>
                  <a:lnTo>
                    <a:pt x="701016" y="72731"/>
                  </a:lnTo>
                  <a:lnTo>
                    <a:pt x="701016" y="141090"/>
                  </a:lnTo>
                  <a:lnTo>
                    <a:pt x="701629" y="143450"/>
                  </a:lnTo>
                  <a:lnTo>
                    <a:pt x="704112" y="146109"/>
                  </a:lnTo>
                  <a:lnTo>
                    <a:pt x="706316" y="146774"/>
                  </a:lnTo>
                  <a:lnTo>
                    <a:pt x="746146" y="146774"/>
                  </a:lnTo>
                  <a:lnTo>
                    <a:pt x="746146" y="173326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4414" y="1446918"/>
              <a:ext cx="234578" cy="131450"/>
            </a:xfrm>
            <a:prstGeom prst="rect">
              <a:avLst/>
            </a:prstGeom>
          </p:spPr>
        </p:pic>
      </p:grpSp>
      <p:sp>
        <p:nvSpPr>
          <p:cNvPr id="7" name="object 7"/>
          <p:cNvSpPr/>
          <p:nvPr/>
        </p:nvSpPr>
        <p:spPr>
          <a:xfrm>
            <a:off x="491289" y="2804441"/>
            <a:ext cx="9887585" cy="655320"/>
          </a:xfrm>
          <a:custGeom>
            <a:avLst/>
            <a:gdLst/>
            <a:ahLst/>
            <a:cxnLst/>
            <a:rect l="l" t="t" r="r" b="b"/>
            <a:pathLst>
              <a:path w="9887585" h="655320">
                <a:moveTo>
                  <a:pt x="9810704" y="655052"/>
                </a:moveTo>
                <a:lnTo>
                  <a:pt x="76506" y="655052"/>
                </a:lnTo>
                <a:lnTo>
                  <a:pt x="71179" y="654520"/>
                </a:lnTo>
                <a:lnTo>
                  <a:pt x="31919" y="638267"/>
                </a:lnTo>
                <a:lnTo>
                  <a:pt x="4175" y="599537"/>
                </a:lnTo>
                <a:lnTo>
                  <a:pt x="0" y="578554"/>
                </a:lnTo>
                <a:lnTo>
                  <a:pt x="0" y="57317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78554"/>
                </a:lnTo>
                <a:lnTo>
                  <a:pt x="9870416" y="623139"/>
                </a:lnTo>
                <a:lnTo>
                  <a:pt x="9831686" y="650876"/>
                </a:lnTo>
                <a:lnTo>
                  <a:pt x="9816026" y="654520"/>
                </a:lnTo>
                <a:lnTo>
                  <a:pt x="9810704" y="655052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1289" y="3705138"/>
            <a:ext cx="9887585" cy="982980"/>
          </a:xfrm>
          <a:custGeom>
            <a:avLst/>
            <a:gdLst/>
            <a:ahLst/>
            <a:cxnLst/>
            <a:rect l="l" t="t" r="r" b="b"/>
            <a:pathLst>
              <a:path w="9887585" h="982979">
                <a:moveTo>
                  <a:pt x="9810704" y="982579"/>
                </a:moveTo>
                <a:lnTo>
                  <a:pt x="76506" y="982579"/>
                </a:lnTo>
                <a:lnTo>
                  <a:pt x="71179" y="982046"/>
                </a:lnTo>
                <a:lnTo>
                  <a:pt x="31919" y="965793"/>
                </a:lnTo>
                <a:lnTo>
                  <a:pt x="4175" y="927063"/>
                </a:lnTo>
                <a:lnTo>
                  <a:pt x="0" y="906081"/>
                </a:lnTo>
                <a:lnTo>
                  <a:pt x="0" y="900697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906081"/>
                </a:lnTo>
                <a:lnTo>
                  <a:pt x="9870416" y="950665"/>
                </a:lnTo>
                <a:lnTo>
                  <a:pt x="9831686" y="978403"/>
                </a:lnTo>
                <a:lnTo>
                  <a:pt x="9816026" y="982046"/>
                </a:lnTo>
                <a:lnTo>
                  <a:pt x="9810704" y="982579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1289" y="4933362"/>
            <a:ext cx="9887585" cy="655320"/>
          </a:xfrm>
          <a:custGeom>
            <a:avLst/>
            <a:gdLst/>
            <a:ahLst/>
            <a:cxnLst/>
            <a:rect l="l" t="t" r="r" b="b"/>
            <a:pathLst>
              <a:path w="9887585" h="655320">
                <a:moveTo>
                  <a:pt x="9810704" y="655052"/>
                </a:moveTo>
                <a:lnTo>
                  <a:pt x="76506" y="655052"/>
                </a:lnTo>
                <a:lnTo>
                  <a:pt x="71179" y="654520"/>
                </a:lnTo>
                <a:lnTo>
                  <a:pt x="31919" y="638267"/>
                </a:lnTo>
                <a:lnTo>
                  <a:pt x="4175" y="599537"/>
                </a:lnTo>
                <a:lnTo>
                  <a:pt x="0" y="578554"/>
                </a:lnTo>
                <a:lnTo>
                  <a:pt x="0" y="57317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78554"/>
                </a:lnTo>
                <a:lnTo>
                  <a:pt x="9870416" y="623139"/>
                </a:lnTo>
                <a:lnTo>
                  <a:pt x="9831686" y="650876"/>
                </a:lnTo>
                <a:lnTo>
                  <a:pt x="9816026" y="654520"/>
                </a:lnTo>
                <a:lnTo>
                  <a:pt x="9810704" y="655052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1289" y="5834060"/>
            <a:ext cx="9887585" cy="982980"/>
          </a:xfrm>
          <a:custGeom>
            <a:avLst/>
            <a:gdLst/>
            <a:ahLst/>
            <a:cxnLst/>
            <a:rect l="l" t="t" r="r" b="b"/>
            <a:pathLst>
              <a:path w="9887585" h="982979">
                <a:moveTo>
                  <a:pt x="9810704" y="982579"/>
                </a:moveTo>
                <a:lnTo>
                  <a:pt x="76506" y="982579"/>
                </a:lnTo>
                <a:lnTo>
                  <a:pt x="71179" y="982046"/>
                </a:lnTo>
                <a:lnTo>
                  <a:pt x="31919" y="965793"/>
                </a:lnTo>
                <a:lnTo>
                  <a:pt x="4175" y="927063"/>
                </a:lnTo>
                <a:lnTo>
                  <a:pt x="0" y="906081"/>
                </a:lnTo>
                <a:lnTo>
                  <a:pt x="0" y="900697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906081"/>
                </a:lnTo>
                <a:lnTo>
                  <a:pt x="9870416" y="950665"/>
                </a:lnTo>
                <a:lnTo>
                  <a:pt x="9831686" y="978403"/>
                </a:lnTo>
                <a:lnTo>
                  <a:pt x="9816026" y="982046"/>
                </a:lnTo>
                <a:lnTo>
                  <a:pt x="9810704" y="982579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91289" y="7062284"/>
            <a:ext cx="9887585" cy="635000"/>
          </a:xfrm>
          <a:custGeom>
            <a:avLst/>
            <a:gdLst/>
            <a:ahLst/>
            <a:cxnLst/>
            <a:rect l="l" t="t" r="r" b="b"/>
            <a:pathLst>
              <a:path w="9887585" h="635000">
                <a:moveTo>
                  <a:pt x="9859702" y="634589"/>
                </a:moveTo>
                <a:lnTo>
                  <a:pt x="27505" y="634589"/>
                </a:lnTo>
                <a:lnTo>
                  <a:pt x="20181" y="627274"/>
                </a:lnTo>
                <a:lnTo>
                  <a:pt x="524" y="583877"/>
                </a:lnTo>
                <a:lnTo>
                  <a:pt x="0" y="57855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193" y="76497"/>
                </a:lnTo>
                <a:lnTo>
                  <a:pt x="9887193" y="578554"/>
                </a:lnTo>
                <a:lnTo>
                  <a:pt x="9870416" y="623139"/>
                </a:lnTo>
                <a:lnTo>
                  <a:pt x="9859702" y="634589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01411" y="1238038"/>
            <a:ext cx="3636645" cy="1130935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915035">
              <a:lnSpc>
                <a:spcPct val="100000"/>
              </a:lnSpc>
              <a:spcBef>
                <a:spcPts val="960"/>
              </a:spcBef>
              <a:tabLst>
                <a:tab pos="2075180" algn="l"/>
              </a:tabLst>
            </a:pPr>
            <a:r>
              <a:rPr sz="1700" spc="-10" dirty="0">
                <a:solidFill>
                  <a:srgbClr val="04182D"/>
                </a:solidFill>
                <a:latin typeface="Courier New"/>
                <a:cs typeface="Courier New"/>
              </a:rPr>
              <a:t>numpy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700" spc="-25" dirty="0">
                <a:solidFill>
                  <a:srgbClr val="04182D"/>
                </a:solidFill>
                <a:latin typeface="Courier New"/>
                <a:cs typeface="Courier New"/>
              </a:rPr>
              <a:t>np</a:t>
            </a:r>
            <a:endParaRPr sz="1700">
              <a:latin typeface="Courier New"/>
              <a:cs typeface="Courier New"/>
            </a:endParaRPr>
          </a:p>
          <a:p>
            <a:pPr marL="12700" marR="5080">
              <a:lnSpc>
                <a:spcPct val="142200"/>
              </a:lnSpc>
            </a:pP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np_height</a:t>
            </a:r>
            <a:r>
              <a:rPr sz="1700" spc="-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700" spc="-5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spc="-20" dirty="0">
                <a:solidFill>
                  <a:srgbClr val="04182D"/>
                </a:solidFill>
                <a:latin typeface="Courier New"/>
                <a:cs typeface="Courier New"/>
              </a:rPr>
              <a:t>np.array(height) </a:t>
            </a:r>
            <a:r>
              <a:rPr sz="1700" spc="-10" dirty="0">
                <a:solidFill>
                  <a:srgbClr val="04182D"/>
                </a:solidFill>
                <a:latin typeface="Courier New"/>
                <a:cs typeface="Courier New"/>
              </a:rPr>
              <a:t>np_height</a:t>
            </a:r>
            <a:endParaRPr sz="17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1411" y="2986210"/>
            <a:ext cx="4797425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array([1.73,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1.68,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1.71,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1.89,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ourier New"/>
                <a:cs typeface="Courier New"/>
              </a:rPr>
              <a:t>1.79])</a:t>
            </a:r>
            <a:endParaRPr sz="17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1411" y="3735427"/>
            <a:ext cx="3636645" cy="762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2200"/>
              </a:lnSpc>
              <a:spcBef>
                <a:spcPts val="100"/>
              </a:spcBef>
            </a:pP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np_weight</a:t>
            </a:r>
            <a:r>
              <a:rPr sz="1700" spc="-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700" spc="-5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spc="-20" dirty="0">
                <a:solidFill>
                  <a:srgbClr val="04182D"/>
                </a:solidFill>
                <a:latin typeface="Courier New"/>
                <a:cs typeface="Courier New"/>
              </a:rPr>
              <a:t>np.array(weight) </a:t>
            </a:r>
            <a:r>
              <a:rPr sz="1700" spc="-10" dirty="0">
                <a:solidFill>
                  <a:srgbClr val="04182D"/>
                </a:solidFill>
                <a:latin typeface="Courier New"/>
                <a:cs typeface="Courier New"/>
              </a:rPr>
              <a:t>np_weight</a:t>
            </a:r>
            <a:endParaRPr sz="1700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1411" y="5115131"/>
            <a:ext cx="4797425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array([65.4,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59.2,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63.6,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88.4,</a:t>
            </a:r>
            <a:r>
              <a:rPr sz="17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ourier New"/>
                <a:cs typeface="Courier New"/>
              </a:rPr>
              <a:t>68.7])</a:t>
            </a:r>
            <a:endParaRPr sz="1700">
              <a:latin typeface="Courier New"/>
              <a:cs typeface="Courier Ne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1411" y="5864348"/>
            <a:ext cx="4152265" cy="762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2200"/>
              </a:lnSpc>
              <a:spcBef>
                <a:spcPts val="100"/>
              </a:spcBef>
            </a:pP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bmi</a:t>
            </a:r>
            <a:r>
              <a:rPr sz="1700" spc="-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700" spc="-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np_weight</a:t>
            </a:r>
            <a:r>
              <a:rPr sz="1700" spc="-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/</a:t>
            </a:r>
            <a:r>
              <a:rPr sz="1700" spc="-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np_height</a:t>
            </a:r>
            <a:r>
              <a:rPr sz="1700" spc="-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04182D"/>
                </a:solidFill>
                <a:latin typeface="Courier New"/>
                <a:cs typeface="Courier New"/>
              </a:rPr>
              <a:t>**</a:t>
            </a:r>
            <a:r>
              <a:rPr sz="1700" spc="-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700" spc="-65" dirty="0">
                <a:solidFill>
                  <a:srgbClr val="BE2F72"/>
                </a:solidFill>
                <a:latin typeface="Courier New"/>
                <a:cs typeface="Courier New"/>
              </a:rPr>
              <a:t>2 </a:t>
            </a:r>
            <a:r>
              <a:rPr sz="1700" spc="-25" dirty="0">
                <a:solidFill>
                  <a:srgbClr val="04182D"/>
                </a:solidFill>
                <a:latin typeface="Courier New"/>
                <a:cs typeface="Courier New"/>
              </a:rPr>
              <a:t>bmi</a:t>
            </a:r>
            <a:endParaRPr sz="1700">
              <a:latin typeface="Courier New"/>
              <a:cs typeface="Courier Ne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1411" y="7244053"/>
            <a:ext cx="9311005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array([21.85171573,</a:t>
            </a:r>
            <a:r>
              <a:rPr sz="1700" spc="-1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20.97505669,</a:t>
            </a:r>
            <a:r>
              <a:rPr sz="1700" spc="-114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21.75028214,</a:t>
            </a:r>
            <a:r>
              <a:rPr sz="1700" spc="-114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24.7473475</a:t>
            </a:r>
            <a:r>
              <a:rPr sz="1700" spc="-114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,</a:t>
            </a:r>
            <a:r>
              <a:rPr sz="1700" spc="-114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ourier New"/>
                <a:cs typeface="Courier New"/>
              </a:rPr>
              <a:t>21.44127836])</a:t>
            </a:r>
            <a:endParaRPr sz="1700">
              <a:latin typeface="Courier New"/>
              <a:cs typeface="Courier New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A321E1B-4BD5-F9F4-5F27-B3323D2A8EDB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3ADF9664-D795-B8C8-FA59-0656C6DE22C7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55" dirty="0"/>
              <a:t>Comparison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351280"/>
          </a:xfrm>
          <a:custGeom>
            <a:avLst/>
            <a:gdLst/>
            <a:ahLst/>
            <a:cxnLst/>
            <a:rect l="l" t="t" r="r" b="b"/>
            <a:pathLst>
              <a:path w="9887585" h="1351280">
                <a:moveTo>
                  <a:pt x="9810704" y="1351046"/>
                </a:moveTo>
                <a:lnTo>
                  <a:pt x="76506" y="1351046"/>
                </a:lnTo>
                <a:lnTo>
                  <a:pt x="71179" y="1350514"/>
                </a:lnTo>
                <a:lnTo>
                  <a:pt x="31919" y="1334260"/>
                </a:lnTo>
                <a:lnTo>
                  <a:pt x="4175" y="1295530"/>
                </a:lnTo>
                <a:lnTo>
                  <a:pt x="0" y="1274548"/>
                </a:lnTo>
                <a:lnTo>
                  <a:pt x="0" y="1269164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274548"/>
                </a:lnTo>
                <a:lnTo>
                  <a:pt x="9870416" y="1319132"/>
                </a:lnTo>
                <a:lnTo>
                  <a:pt x="9831686" y="1346870"/>
                </a:lnTo>
                <a:lnTo>
                  <a:pt x="9816026" y="1350514"/>
                </a:lnTo>
                <a:lnTo>
                  <a:pt x="9810704" y="1351046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763503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3684671"/>
            <a:ext cx="9887585" cy="1351280"/>
          </a:xfrm>
          <a:custGeom>
            <a:avLst/>
            <a:gdLst/>
            <a:ahLst/>
            <a:cxnLst/>
            <a:rect l="l" t="t" r="r" b="b"/>
            <a:pathLst>
              <a:path w="9887585" h="1351279">
                <a:moveTo>
                  <a:pt x="9810704" y="1351046"/>
                </a:moveTo>
                <a:lnTo>
                  <a:pt x="76506" y="1351046"/>
                </a:lnTo>
                <a:lnTo>
                  <a:pt x="71179" y="1350514"/>
                </a:lnTo>
                <a:lnTo>
                  <a:pt x="31919" y="1334260"/>
                </a:lnTo>
                <a:lnTo>
                  <a:pt x="4175" y="1295530"/>
                </a:lnTo>
                <a:lnTo>
                  <a:pt x="0" y="1274548"/>
                </a:lnTo>
                <a:lnTo>
                  <a:pt x="0" y="126916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1274548"/>
                </a:lnTo>
                <a:lnTo>
                  <a:pt x="9870416" y="1319132"/>
                </a:lnTo>
                <a:lnTo>
                  <a:pt x="9831686" y="1346870"/>
                </a:lnTo>
                <a:lnTo>
                  <a:pt x="9816026" y="1350514"/>
                </a:lnTo>
                <a:lnTo>
                  <a:pt x="9810704" y="1351046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5281362"/>
            <a:ext cx="9887585" cy="655320"/>
          </a:xfrm>
          <a:custGeom>
            <a:avLst/>
            <a:gdLst/>
            <a:ahLst/>
            <a:cxnLst/>
            <a:rect l="l" t="t" r="r" b="b"/>
            <a:pathLst>
              <a:path w="9887585" h="655320">
                <a:moveTo>
                  <a:pt x="9810704" y="655052"/>
                </a:moveTo>
                <a:lnTo>
                  <a:pt x="76506" y="655052"/>
                </a:lnTo>
                <a:lnTo>
                  <a:pt x="71179" y="654520"/>
                </a:lnTo>
                <a:lnTo>
                  <a:pt x="31919" y="638267"/>
                </a:lnTo>
                <a:lnTo>
                  <a:pt x="4175" y="599537"/>
                </a:lnTo>
                <a:lnTo>
                  <a:pt x="0" y="578554"/>
                </a:lnTo>
                <a:lnTo>
                  <a:pt x="0" y="57317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78554"/>
                </a:lnTo>
                <a:lnTo>
                  <a:pt x="9870416" y="623139"/>
                </a:lnTo>
                <a:lnTo>
                  <a:pt x="9831686" y="650876"/>
                </a:lnTo>
                <a:lnTo>
                  <a:pt x="9816026" y="654520"/>
                </a:lnTo>
                <a:lnTo>
                  <a:pt x="9810704" y="655052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85561" y="1321229"/>
          <a:ext cx="5220335" cy="1009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91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381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R="26034" algn="ctr">
                        <a:lnSpc>
                          <a:spcPts val="2025"/>
                        </a:lnSpc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height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25"/>
                        </a:lnSpc>
                      </a:pPr>
                      <a:r>
                        <a:rPr sz="170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25"/>
                        </a:lnSpc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[</a:t>
                      </a:r>
                      <a:r>
                        <a:rPr sz="170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1.73</a:t>
                      </a: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2025"/>
                        </a:lnSpc>
                      </a:pPr>
                      <a:r>
                        <a:rPr sz="170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1.68</a:t>
                      </a: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r>
                        <a:rPr sz="1700" spc="4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1.71</a:t>
                      </a: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r>
                        <a:rPr sz="1700" spc="4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1.89</a:t>
                      </a: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r>
                        <a:rPr sz="1700" spc="4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1.79</a:t>
                      </a: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]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R="26034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weight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[</a:t>
                      </a:r>
                      <a:r>
                        <a:rPr sz="170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65.4</a:t>
                      </a: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59.2</a:t>
                      </a: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r>
                        <a:rPr sz="1700" spc="4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63.6</a:t>
                      </a: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r>
                        <a:rPr sz="1700" spc="4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88.4</a:t>
                      </a: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r>
                        <a:rPr sz="1700" spc="4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68.7</a:t>
                      </a: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]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R="26034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weight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/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height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**</a:t>
                      </a:r>
                      <a:r>
                        <a:rPr sz="1700" spc="3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spc="-5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604611" y="2939540"/>
            <a:ext cx="9545955" cy="2908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TypeError:</a:t>
            </a:r>
            <a:r>
              <a:rPr sz="1700" spc="4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unsupported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operand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type(s)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for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**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or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pow():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'list'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and</a:t>
            </a:r>
            <a:r>
              <a:rPr sz="1700" spc="5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ourier New"/>
                <a:cs typeface="Courier New"/>
              </a:rPr>
              <a:t>'int'</a:t>
            </a:r>
            <a:endParaRPr sz="1700">
              <a:latin typeface="Courier New"/>
              <a:cs typeface="Courier New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85561" y="3839088"/>
          <a:ext cx="3764914" cy="1009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7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675">
                <a:tc>
                  <a:txBody>
                    <a:bodyPr/>
                    <a:lstStyle/>
                    <a:p>
                      <a:pPr marR="26034" algn="ctr">
                        <a:lnSpc>
                          <a:spcPts val="2025"/>
                        </a:lnSpc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np_height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25"/>
                        </a:lnSpc>
                      </a:pPr>
                      <a:r>
                        <a:rPr sz="170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ts val="2025"/>
                        </a:lnSpc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np.array(height)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R="26034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np_weight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np.array(weight)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R="26034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np_weight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/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np_height</a:t>
                      </a:r>
                      <a:r>
                        <a:rPr sz="1700" spc="4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**</a:t>
                      </a:r>
                      <a:r>
                        <a:rPr sz="1700" spc="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700" spc="-5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endParaRPr sz="1700">
                        <a:latin typeface="Courier New"/>
                        <a:cs typeface="Courier New"/>
                      </a:endParaRPr>
                    </a:p>
                  </a:txBody>
                  <a:tcPr marL="0" marR="0" marT="4508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604611" y="5457399"/>
            <a:ext cx="9545955" cy="2908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array([21.85171573,</a:t>
            </a:r>
            <a:r>
              <a:rPr sz="1700" spc="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20.97505669,</a:t>
            </a:r>
            <a:r>
              <a:rPr sz="1700" spc="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21.75028214,</a:t>
            </a:r>
            <a:r>
              <a:rPr sz="1700" spc="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24.7473475</a:t>
            </a:r>
            <a:r>
              <a:rPr sz="1700" spc="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dirty="0">
                <a:solidFill>
                  <a:srgbClr val="FFFFFF"/>
                </a:solidFill>
                <a:latin typeface="Courier New"/>
                <a:cs typeface="Courier New"/>
              </a:rPr>
              <a:t>,</a:t>
            </a:r>
            <a:r>
              <a:rPr sz="1700" spc="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Courier New"/>
                <a:cs typeface="Courier New"/>
              </a:rPr>
              <a:t>21.44127836])</a:t>
            </a:r>
            <a:endParaRPr sz="1700">
              <a:latin typeface="Courier New"/>
              <a:cs typeface="Courier New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313CA9-A19B-447B-12C4-1854079D9DE7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111E75C2-19F1-9DE0-F380-1023FC740C5F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60" dirty="0"/>
              <a:t>NumPy:</a:t>
            </a:r>
            <a:r>
              <a:rPr spc="-150" dirty="0"/>
              <a:t> </a:t>
            </a:r>
            <a:r>
              <a:rPr spc="-200" dirty="0"/>
              <a:t>remarks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716915"/>
          </a:xfrm>
          <a:custGeom>
            <a:avLst/>
            <a:gdLst/>
            <a:ahLst/>
            <a:cxnLst/>
            <a:rect l="l" t="t" r="r" b="b"/>
            <a:pathLst>
              <a:path w="9887585" h="716914">
                <a:moveTo>
                  <a:pt x="9810704" y="716463"/>
                </a:moveTo>
                <a:lnTo>
                  <a:pt x="76506" y="716463"/>
                </a:lnTo>
                <a:lnTo>
                  <a:pt x="71179" y="715939"/>
                </a:lnTo>
                <a:lnTo>
                  <a:pt x="31919" y="699678"/>
                </a:lnTo>
                <a:lnTo>
                  <a:pt x="4175" y="660950"/>
                </a:lnTo>
                <a:lnTo>
                  <a:pt x="0" y="639957"/>
                </a:lnTo>
                <a:lnTo>
                  <a:pt x="0" y="634582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639957"/>
                </a:lnTo>
                <a:lnTo>
                  <a:pt x="9870416" y="684544"/>
                </a:lnTo>
                <a:lnTo>
                  <a:pt x="9831686" y="712287"/>
                </a:lnTo>
                <a:lnTo>
                  <a:pt x="9816026" y="715939"/>
                </a:lnTo>
                <a:lnTo>
                  <a:pt x="9810704" y="71646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128921"/>
            <a:ext cx="9887585" cy="737235"/>
          </a:xfrm>
          <a:custGeom>
            <a:avLst/>
            <a:gdLst/>
            <a:ahLst/>
            <a:cxnLst/>
            <a:rect l="l" t="t" r="r" b="b"/>
            <a:pathLst>
              <a:path w="9887585" h="737235">
                <a:moveTo>
                  <a:pt x="9810704" y="736934"/>
                </a:moveTo>
                <a:lnTo>
                  <a:pt x="76506" y="736934"/>
                </a:lnTo>
                <a:lnTo>
                  <a:pt x="71179" y="736402"/>
                </a:lnTo>
                <a:lnTo>
                  <a:pt x="31919" y="720148"/>
                </a:lnTo>
                <a:lnTo>
                  <a:pt x="4175" y="681418"/>
                </a:lnTo>
                <a:lnTo>
                  <a:pt x="0" y="660436"/>
                </a:lnTo>
                <a:lnTo>
                  <a:pt x="0" y="655052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660436"/>
                </a:lnTo>
                <a:lnTo>
                  <a:pt x="9870416" y="705020"/>
                </a:lnTo>
                <a:lnTo>
                  <a:pt x="9831686" y="732758"/>
                </a:lnTo>
                <a:lnTo>
                  <a:pt x="9816026" y="736402"/>
                </a:lnTo>
                <a:lnTo>
                  <a:pt x="9810704" y="736934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25720" y="1346534"/>
            <a:ext cx="4201160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dirty="0">
                <a:solidFill>
                  <a:srgbClr val="04182D"/>
                </a:solidFill>
                <a:latin typeface="Courier New"/>
                <a:cs typeface="Courier New"/>
              </a:rPr>
              <a:t>np.array([</a:t>
            </a:r>
            <a:r>
              <a:rPr sz="2000" dirty="0">
                <a:solidFill>
                  <a:srgbClr val="BE2F72"/>
                </a:solidFill>
                <a:latin typeface="Courier New"/>
                <a:cs typeface="Courier New"/>
              </a:rPr>
              <a:t>1.0</a:t>
            </a:r>
            <a:r>
              <a:rPr sz="20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2000" spc="8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BE2F72"/>
                </a:solidFill>
                <a:latin typeface="Courier New"/>
                <a:cs typeface="Courier New"/>
              </a:rPr>
              <a:t>"is"</a:t>
            </a:r>
            <a:r>
              <a:rPr sz="20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2000" spc="8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2000" spc="-10" dirty="0">
                <a:solidFill>
                  <a:srgbClr val="BE2F72"/>
                </a:solidFill>
                <a:latin typeface="Courier New"/>
                <a:cs typeface="Courier New"/>
              </a:rPr>
              <a:t>True</a:t>
            </a:r>
            <a:r>
              <a:rPr sz="2000" spc="-10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5720" y="2329113"/>
            <a:ext cx="6522084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dirty="0">
                <a:solidFill>
                  <a:srgbClr val="FFFFFF"/>
                </a:solidFill>
                <a:latin typeface="Courier New"/>
                <a:cs typeface="Courier New"/>
              </a:rPr>
              <a:t>array(['1.0',</a:t>
            </a:r>
            <a:r>
              <a:rPr sz="2000" spc="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FFFFFF"/>
                </a:solidFill>
                <a:latin typeface="Courier New"/>
                <a:cs typeface="Courier New"/>
              </a:rPr>
              <a:t>'is',</a:t>
            </a:r>
            <a:r>
              <a:rPr sz="2000" spc="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2000" dirty="0">
                <a:solidFill>
                  <a:srgbClr val="FFFFFF"/>
                </a:solidFill>
                <a:latin typeface="Courier New"/>
                <a:cs typeface="Courier New"/>
              </a:rPr>
              <a:t>'True'],</a:t>
            </a:r>
            <a:r>
              <a:rPr sz="2000" spc="8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ourier New"/>
                <a:cs typeface="Courier New"/>
              </a:rPr>
              <a:t>dtype='&lt;U32')</a:t>
            </a:r>
            <a:endParaRPr sz="2000">
              <a:latin typeface="Courier New"/>
              <a:cs typeface="Courier New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3295734"/>
            <a:ext cx="102351" cy="10235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847056" y="3119271"/>
            <a:ext cx="5738495" cy="4184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160" dirty="0">
                <a:solidFill>
                  <a:srgbClr val="04182D"/>
                </a:solidFill>
                <a:latin typeface="Tahoma"/>
                <a:cs typeface="Tahoma"/>
              </a:rPr>
              <a:t>NumPy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0" dirty="0">
                <a:solidFill>
                  <a:srgbClr val="04182D"/>
                </a:solidFill>
                <a:latin typeface="Tahoma"/>
                <a:cs typeface="Tahoma"/>
              </a:rPr>
              <a:t>arrays: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5" dirty="0">
                <a:solidFill>
                  <a:srgbClr val="04182D"/>
                </a:solidFill>
                <a:latin typeface="Tahoma"/>
                <a:cs typeface="Tahoma"/>
              </a:rPr>
              <a:t>contain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only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one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30" dirty="0">
                <a:solidFill>
                  <a:srgbClr val="04182D"/>
                </a:solidFill>
                <a:latin typeface="Tahoma"/>
                <a:cs typeface="Tahoma"/>
              </a:rPr>
              <a:t>type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4053B7-8E19-16B3-748B-140330882A38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F088EC48-2514-4612-D976-5677730216C3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60" dirty="0"/>
              <a:t>NumPy:</a:t>
            </a:r>
            <a:r>
              <a:rPr spc="-150" dirty="0"/>
              <a:t> </a:t>
            </a:r>
            <a:r>
              <a:rPr spc="-200" dirty="0"/>
              <a:t>remarks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044575"/>
          </a:xfrm>
          <a:custGeom>
            <a:avLst/>
            <a:gdLst/>
            <a:ahLst/>
            <a:cxnLst/>
            <a:rect l="l" t="t" r="r" b="b"/>
            <a:pathLst>
              <a:path w="9887585" h="1044575">
                <a:moveTo>
                  <a:pt x="9810704" y="1043990"/>
                </a:moveTo>
                <a:lnTo>
                  <a:pt x="76506" y="1043990"/>
                </a:lnTo>
                <a:lnTo>
                  <a:pt x="71179" y="1043458"/>
                </a:lnTo>
                <a:lnTo>
                  <a:pt x="31919" y="1027204"/>
                </a:lnTo>
                <a:lnTo>
                  <a:pt x="4175" y="988474"/>
                </a:lnTo>
                <a:lnTo>
                  <a:pt x="0" y="967492"/>
                </a:lnTo>
                <a:lnTo>
                  <a:pt x="0" y="962108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967492"/>
                </a:lnTo>
                <a:lnTo>
                  <a:pt x="9870416" y="1012076"/>
                </a:lnTo>
                <a:lnTo>
                  <a:pt x="9831686" y="1039814"/>
                </a:lnTo>
                <a:lnTo>
                  <a:pt x="9816026" y="1043458"/>
                </a:lnTo>
                <a:lnTo>
                  <a:pt x="9810704" y="1043990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456447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3377615"/>
            <a:ext cx="9887585" cy="655320"/>
          </a:xfrm>
          <a:custGeom>
            <a:avLst/>
            <a:gdLst/>
            <a:ahLst/>
            <a:cxnLst/>
            <a:rect l="l" t="t" r="r" b="b"/>
            <a:pathLst>
              <a:path w="9887585" h="655320">
                <a:moveTo>
                  <a:pt x="9810704" y="655052"/>
                </a:moveTo>
                <a:lnTo>
                  <a:pt x="76506" y="655052"/>
                </a:lnTo>
                <a:lnTo>
                  <a:pt x="71179" y="654520"/>
                </a:lnTo>
                <a:lnTo>
                  <a:pt x="31919" y="638267"/>
                </a:lnTo>
                <a:lnTo>
                  <a:pt x="4175" y="599537"/>
                </a:lnTo>
                <a:lnTo>
                  <a:pt x="0" y="578554"/>
                </a:lnTo>
                <a:lnTo>
                  <a:pt x="0" y="57317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78554"/>
                </a:lnTo>
                <a:lnTo>
                  <a:pt x="9870416" y="623139"/>
                </a:lnTo>
                <a:lnTo>
                  <a:pt x="9831686" y="650876"/>
                </a:lnTo>
                <a:lnTo>
                  <a:pt x="9816026" y="654520"/>
                </a:lnTo>
                <a:lnTo>
                  <a:pt x="9810704" y="655052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4278313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5199481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09407" y="1199966"/>
            <a:ext cx="4559300" cy="1724660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2485390" algn="l"/>
                <a:tab pos="2897505" algn="l"/>
              </a:tabLst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python_list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 [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3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  <a:tabLst>
                <a:tab pos="3721735" algn="l"/>
                <a:tab pos="4133850" algn="l"/>
              </a:tabLst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numpy_array</a:t>
            </a:r>
            <a:r>
              <a:rPr sz="1800" spc="-3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np.array([</a:t>
            </a:r>
            <a:r>
              <a:rPr sz="1800" spc="-10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3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1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8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15"/>
              </a:spcBef>
            </a:pPr>
            <a:endParaRPr sz="1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python_list</a:t>
            </a:r>
            <a:r>
              <a:rPr sz="1800" spc="-3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+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python_list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9407" y="3545055"/>
            <a:ext cx="2499360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[1,</a:t>
            </a:r>
            <a:r>
              <a:rPr sz="1800" spc="-1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2,</a:t>
            </a:r>
            <a:r>
              <a:rPr sz="1800" spc="-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3,</a:t>
            </a:r>
            <a:r>
              <a:rPr sz="1800" spc="-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1,</a:t>
            </a:r>
            <a:r>
              <a:rPr sz="1800" spc="-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2,</a:t>
            </a:r>
            <a:r>
              <a:rPr sz="1800" spc="-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ourier New"/>
                <a:cs typeface="Courier New"/>
              </a:rPr>
              <a:t>3]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9407" y="4466223"/>
            <a:ext cx="3461385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numpy_array</a:t>
            </a:r>
            <a:r>
              <a:rPr sz="1800" spc="-3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+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numpy_array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9407" y="5387390"/>
            <a:ext cx="2224405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array([2,</a:t>
            </a:r>
            <a:r>
              <a:rPr sz="1800" spc="-2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4,</a:t>
            </a:r>
            <a:r>
              <a:rPr sz="1800" spc="-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ourier New"/>
                <a:cs typeface="Courier New"/>
              </a:rPr>
              <a:t>6])</a:t>
            </a:r>
            <a:endParaRPr sz="1800">
              <a:latin typeface="Courier New"/>
              <a:cs typeface="Courier New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6304882"/>
            <a:ext cx="102351" cy="102351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847056" y="6128419"/>
            <a:ext cx="5318760" cy="4184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Different</a:t>
            </a:r>
            <a:r>
              <a:rPr sz="2550" spc="-2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types:</a:t>
            </a:r>
            <a:r>
              <a:rPr sz="2550" spc="-2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different</a:t>
            </a:r>
            <a:r>
              <a:rPr sz="2550" spc="-1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55" dirty="0">
                <a:solidFill>
                  <a:srgbClr val="04182D"/>
                </a:solidFill>
                <a:latin typeface="Tahoma"/>
                <a:cs typeface="Tahoma"/>
              </a:rPr>
              <a:t>behavior!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580F2-8C1E-2444-1915-EB219A4FA8B7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E53D0039-5DEF-E180-A263-4B5940B1FA8D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10" dirty="0"/>
              <a:t>NumPy</a:t>
            </a:r>
            <a:r>
              <a:rPr spc="-135" dirty="0"/>
              <a:t> </a:t>
            </a:r>
            <a:r>
              <a:rPr spc="-275" dirty="0"/>
              <a:t>Subsetting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06"/>
            <a:ext cx="9887585" cy="593725"/>
          </a:xfrm>
          <a:custGeom>
            <a:avLst/>
            <a:gdLst/>
            <a:ahLst/>
            <a:cxnLst/>
            <a:rect l="l" t="t" r="r" b="b"/>
            <a:pathLst>
              <a:path w="9887585" h="593725">
                <a:moveTo>
                  <a:pt x="9810704" y="593641"/>
                </a:moveTo>
                <a:lnTo>
                  <a:pt x="76506" y="593641"/>
                </a:lnTo>
                <a:lnTo>
                  <a:pt x="71179" y="593117"/>
                </a:lnTo>
                <a:lnTo>
                  <a:pt x="31919" y="576855"/>
                </a:lnTo>
                <a:lnTo>
                  <a:pt x="4175" y="538127"/>
                </a:lnTo>
                <a:lnTo>
                  <a:pt x="0" y="517135"/>
                </a:lnTo>
                <a:lnTo>
                  <a:pt x="0" y="511759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517135"/>
                </a:lnTo>
                <a:lnTo>
                  <a:pt x="9870416" y="561722"/>
                </a:lnTo>
                <a:lnTo>
                  <a:pt x="9831686" y="589465"/>
                </a:lnTo>
                <a:lnTo>
                  <a:pt x="9816026" y="593117"/>
                </a:lnTo>
                <a:lnTo>
                  <a:pt x="9810704" y="593641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006092"/>
            <a:ext cx="9887585" cy="614680"/>
          </a:xfrm>
          <a:custGeom>
            <a:avLst/>
            <a:gdLst/>
            <a:ahLst/>
            <a:cxnLst/>
            <a:rect l="l" t="t" r="r" b="b"/>
            <a:pathLst>
              <a:path w="9887585" h="614680">
                <a:moveTo>
                  <a:pt x="9810704" y="614111"/>
                </a:moveTo>
                <a:lnTo>
                  <a:pt x="76506" y="614111"/>
                </a:lnTo>
                <a:lnTo>
                  <a:pt x="71179" y="613579"/>
                </a:lnTo>
                <a:lnTo>
                  <a:pt x="31919" y="597326"/>
                </a:lnTo>
                <a:lnTo>
                  <a:pt x="4175" y="558596"/>
                </a:lnTo>
                <a:lnTo>
                  <a:pt x="0" y="537614"/>
                </a:lnTo>
                <a:lnTo>
                  <a:pt x="0" y="532230"/>
                </a:lnTo>
                <a:lnTo>
                  <a:pt x="0" y="76497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37614"/>
                </a:lnTo>
                <a:lnTo>
                  <a:pt x="9870416" y="582198"/>
                </a:lnTo>
                <a:lnTo>
                  <a:pt x="9831686" y="609935"/>
                </a:lnTo>
                <a:lnTo>
                  <a:pt x="9816026" y="613579"/>
                </a:lnTo>
                <a:lnTo>
                  <a:pt x="9810704" y="61411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2865849"/>
            <a:ext cx="9887585" cy="593725"/>
          </a:xfrm>
          <a:custGeom>
            <a:avLst/>
            <a:gdLst/>
            <a:ahLst/>
            <a:cxnLst/>
            <a:rect l="l" t="t" r="r" b="b"/>
            <a:pathLst>
              <a:path w="9887585" h="593725">
                <a:moveTo>
                  <a:pt x="9810704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17143"/>
                </a:lnTo>
                <a:lnTo>
                  <a:pt x="9870416" y="561728"/>
                </a:lnTo>
                <a:lnTo>
                  <a:pt x="9831686" y="589465"/>
                </a:lnTo>
                <a:lnTo>
                  <a:pt x="9816026" y="593109"/>
                </a:lnTo>
                <a:lnTo>
                  <a:pt x="9810704" y="593641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3705135"/>
            <a:ext cx="9887585" cy="593725"/>
          </a:xfrm>
          <a:custGeom>
            <a:avLst/>
            <a:gdLst/>
            <a:ahLst/>
            <a:cxnLst/>
            <a:rect l="l" t="t" r="r" b="b"/>
            <a:pathLst>
              <a:path w="9887585" h="593725">
                <a:moveTo>
                  <a:pt x="9810704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17143"/>
                </a:lnTo>
                <a:lnTo>
                  <a:pt x="9870416" y="561728"/>
                </a:lnTo>
                <a:lnTo>
                  <a:pt x="9831686" y="589465"/>
                </a:lnTo>
                <a:lnTo>
                  <a:pt x="9816026" y="593109"/>
                </a:lnTo>
                <a:lnTo>
                  <a:pt x="9810704" y="59364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4544422"/>
            <a:ext cx="9887585" cy="614680"/>
          </a:xfrm>
          <a:custGeom>
            <a:avLst/>
            <a:gdLst/>
            <a:ahLst/>
            <a:cxnLst/>
            <a:rect l="l" t="t" r="r" b="b"/>
            <a:pathLst>
              <a:path w="9887585" h="614679">
                <a:moveTo>
                  <a:pt x="9810704" y="614111"/>
                </a:moveTo>
                <a:lnTo>
                  <a:pt x="76506" y="614111"/>
                </a:lnTo>
                <a:lnTo>
                  <a:pt x="71179" y="613579"/>
                </a:lnTo>
                <a:lnTo>
                  <a:pt x="31919" y="597326"/>
                </a:lnTo>
                <a:lnTo>
                  <a:pt x="4175" y="558596"/>
                </a:lnTo>
                <a:lnTo>
                  <a:pt x="0" y="537614"/>
                </a:lnTo>
                <a:lnTo>
                  <a:pt x="0" y="532230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37614"/>
                </a:lnTo>
                <a:lnTo>
                  <a:pt x="9870416" y="582198"/>
                </a:lnTo>
                <a:lnTo>
                  <a:pt x="9831686" y="609935"/>
                </a:lnTo>
                <a:lnTo>
                  <a:pt x="9816026" y="613579"/>
                </a:lnTo>
                <a:lnTo>
                  <a:pt x="9810704" y="614111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1289" y="5404179"/>
            <a:ext cx="9887585" cy="593725"/>
          </a:xfrm>
          <a:custGeom>
            <a:avLst/>
            <a:gdLst/>
            <a:ahLst/>
            <a:cxnLst/>
            <a:rect l="l" t="t" r="r" b="b"/>
            <a:pathLst>
              <a:path w="9887585" h="593725">
                <a:moveTo>
                  <a:pt x="9810704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17143"/>
                </a:lnTo>
                <a:lnTo>
                  <a:pt x="9870416" y="561728"/>
                </a:lnTo>
                <a:lnTo>
                  <a:pt x="9831686" y="589465"/>
                </a:lnTo>
                <a:lnTo>
                  <a:pt x="9816026" y="593109"/>
                </a:lnTo>
                <a:lnTo>
                  <a:pt x="9810704" y="59364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91289" y="6243465"/>
            <a:ext cx="9887585" cy="593725"/>
          </a:xfrm>
          <a:custGeom>
            <a:avLst/>
            <a:gdLst/>
            <a:ahLst/>
            <a:cxnLst/>
            <a:rect l="l" t="t" r="r" b="b"/>
            <a:pathLst>
              <a:path w="9887585" h="593725">
                <a:moveTo>
                  <a:pt x="9810704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17143"/>
                </a:lnTo>
                <a:lnTo>
                  <a:pt x="9870416" y="561728"/>
                </a:lnTo>
                <a:lnTo>
                  <a:pt x="9831686" y="589465"/>
                </a:lnTo>
                <a:lnTo>
                  <a:pt x="9816026" y="593109"/>
                </a:lnTo>
                <a:lnTo>
                  <a:pt x="9810704" y="593641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1289" y="7082751"/>
            <a:ext cx="9887585" cy="614680"/>
          </a:xfrm>
          <a:custGeom>
            <a:avLst/>
            <a:gdLst/>
            <a:ahLst/>
            <a:cxnLst/>
            <a:rect l="l" t="t" r="r" b="b"/>
            <a:pathLst>
              <a:path w="9887585" h="614679">
                <a:moveTo>
                  <a:pt x="9810704" y="614111"/>
                </a:moveTo>
                <a:lnTo>
                  <a:pt x="76506" y="614111"/>
                </a:lnTo>
                <a:lnTo>
                  <a:pt x="71179" y="613579"/>
                </a:lnTo>
                <a:lnTo>
                  <a:pt x="31919" y="597326"/>
                </a:lnTo>
                <a:lnTo>
                  <a:pt x="4175" y="558596"/>
                </a:lnTo>
                <a:lnTo>
                  <a:pt x="0" y="537614"/>
                </a:lnTo>
                <a:lnTo>
                  <a:pt x="0" y="532230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37614"/>
                </a:lnTo>
                <a:lnTo>
                  <a:pt x="9870416" y="582198"/>
                </a:lnTo>
                <a:lnTo>
                  <a:pt x="9831686" y="609935"/>
                </a:lnTo>
                <a:lnTo>
                  <a:pt x="9816026" y="613579"/>
                </a:lnTo>
                <a:lnTo>
                  <a:pt x="9810704" y="61411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94695" y="1339773"/>
            <a:ext cx="39116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04182D"/>
                </a:solidFill>
                <a:latin typeface="Courier New"/>
                <a:cs typeface="Courier New"/>
              </a:rPr>
              <a:t>bmi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695" y="2179059"/>
            <a:ext cx="879983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array([21.85171573,</a:t>
            </a:r>
            <a:r>
              <a:rPr sz="1600" spc="-1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20.97505669,</a:t>
            </a:r>
            <a:r>
              <a:rPr sz="1600" spc="-1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21.75028214,</a:t>
            </a:r>
            <a:r>
              <a:rPr sz="1600" spc="-1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24.7473475</a:t>
            </a:r>
            <a:r>
              <a:rPr sz="1600" spc="-1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,</a:t>
            </a:r>
            <a:r>
              <a:rPr sz="1600" spc="-1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21.44127836])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4695" y="3018345"/>
            <a:ext cx="75628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bmi[</a:t>
            </a:r>
            <a:r>
              <a:rPr sz="1600" spc="-10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4695" y="3878102"/>
            <a:ext cx="75692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20.975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94695" y="4717389"/>
            <a:ext cx="10001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bmi</a:t>
            </a:r>
            <a:r>
              <a:rPr sz="1600" spc="-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&gt;</a:t>
            </a:r>
            <a:r>
              <a:rPr sz="1600" spc="-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spc="-25" dirty="0">
                <a:solidFill>
                  <a:srgbClr val="BE2F72"/>
                </a:solidFill>
                <a:latin typeface="Courier New"/>
                <a:cs typeface="Courier New"/>
              </a:rPr>
              <a:t>23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94695" y="5556675"/>
            <a:ext cx="331597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array([False,</a:t>
            </a:r>
            <a:r>
              <a:rPr sz="1600" spc="-1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False,</a:t>
            </a:r>
            <a:r>
              <a:rPr sz="1600" spc="-1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False,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28691" y="5556675"/>
            <a:ext cx="160972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True,</a:t>
            </a:r>
            <a:r>
              <a:rPr sz="1600" spc="-7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False])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4695" y="6416431"/>
            <a:ext cx="160909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bmi[bmi</a:t>
            </a:r>
            <a:r>
              <a:rPr sz="1600" spc="-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&gt;</a:t>
            </a:r>
            <a:r>
              <a:rPr sz="1600" spc="-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spc="-25" dirty="0">
                <a:solidFill>
                  <a:srgbClr val="BE2F72"/>
                </a:solidFill>
                <a:latin typeface="Courier New"/>
                <a:cs typeface="Courier New"/>
              </a:rPr>
              <a:t>23</a:t>
            </a:r>
            <a:r>
              <a:rPr sz="1600" spc="-25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4695" y="7255718"/>
            <a:ext cx="234124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array([24.7473475])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17363B-0BBC-33EE-684C-A60433662329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CA544CAE-B652-E828-967C-1A4943611CFF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CD5FF-5F6C-584B-A33D-D9F520BE9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3C80161-82AE-0763-3BF3-4A482621C8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06144" y="4246927"/>
            <a:ext cx="4580981" cy="2351926"/>
          </a:xfrm>
          <a:prstGeom prst="rect">
            <a:avLst/>
          </a:prstGeom>
        </p:spPr>
        <p:txBody>
          <a:bodyPr vert="horz" wrap="square" lIns="0" tIns="363220" rIns="0" bIns="0" rtlCol="0">
            <a:spAutoFit/>
          </a:bodyPr>
          <a:lstStyle/>
          <a:p>
            <a:pPr marL="60960" algn="ctr">
              <a:lnSpc>
                <a:spcPct val="100000"/>
              </a:lnSpc>
              <a:spcBef>
                <a:spcPts val="2860"/>
              </a:spcBef>
            </a:pPr>
            <a:r>
              <a:rPr lang="en-US" sz="6450" spc="-420" dirty="0">
                <a:latin typeface="Lora" pitchFamily="2" charset="0"/>
              </a:rPr>
              <a:t>2D</a:t>
            </a:r>
            <a:r>
              <a:rPr lang="en-US" sz="6450" spc="-315" dirty="0">
                <a:latin typeface="Lora" pitchFamily="2" charset="0"/>
              </a:rPr>
              <a:t> </a:t>
            </a:r>
            <a:r>
              <a:rPr lang="en-US" sz="6450" spc="-360" dirty="0">
                <a:latin typeface="Lora" pitchFamily="2" charset="0"/>
              </a:rPr>
              <a:t>NumPy</a:t>
            </a:r>
            <a:r>
              <a:rPr lang="en-US" sz="6450" spc="-315" dirty="0">
                <a:latin typeface="Lora" pitchFamily="2" charset="0"/>
              </a:rPr>
              <a:t> </a:t>
            </a:r>
            <a:r>
              <a:rPr lang="en-US" sz="6450" spc="-165" dirty="0">
                <a:latin typeface="Lora" pitchFamily="2" charset="0"/>
              </a:rPr>
              <a:t>Arrays</a:t>
            </a:r>
            <a:endParaRPr sz="6450" dirty="0">
              <a:latin typeface="Lora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7AD48AF9-2CA2-F611-B206-207890B9F2B8}"/>
              </a:ext>
            </a:extLst>
          </p:cNvPr>
          <p:cNvGrpSpPr/>
          <p:nvPr/>
        </p:nvGrpSpPr>
        <p:grpSpPr>
          <a:xfrm>
            <a:off x="7840981" y="4278835"/>
            <a:ext cx="982980" cy="982980"/>
            <a:chOff x="7287462" y="4544403"/>
            <a:chExt cx="982980" cy="98298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390F1439-DA1F-E535-7F2B-32720AC0412D}"/>
                </a:ext>
              </a:extLst>
            </p:cNvPr>
            <p:cNvSpPr/>
            <p:nvPr/>
          </p:nvSpPr>
          <p:spPr>
            <a:xfrm>
              <a:off x="7287462" y="4544403"/>
              <a:ext cx="982980" cy="982980"/>
            </a:xfrm>
            <a:custGeom>
              <a:avLst/>
              <a:gdLst/>
              <a:ahLst/>
              <a:cxnLst/>
              <a:rect l="l" t="t" r="r" b="b"/>
              <a:pathLst>
                <a:path w="982979" h="982979">
                  <a:moveTo>
                    <a:pt x="491289" y="982579"/>
                  </a:moveTo>
                  <a:lnTo>
                    <a:pt x="443135" y="980213"/>
                  </a:lnTo>
                  <a:lnTo>
                    <a:pt x="395442" y="973138"/>
                  </a:lnTo>
                  <a:lnTo>
                    <a:pt x="348674" y="961423"/>
                  </a:lnTo>
                  <a:lnTo>
                    <a:pt x="303281" y="945180"/>
                  </a:lnTo>
                  <a:lnTo>
                    <a:pt x="259698" y="924569"/>
                  </a:lnTo>
                  <a:lnTo>
                    <a:pt x="218343" y="899783"/>
                  </a:lnTo>
                  <a:lnTo>
                    <a:pt x="179618" y="871061"/>
                  </a:lnTo>
                  <a:lnTo>
                    <a:pt x="143895" y="838684"/>
                  </a:lnTo>
                  <a:lnTo>
                    <a:pt x="111517" y="802961"/>
                  </a:lnTo>
                  <a:lnTo>
                    <a:pt x="82797" y="764235"/>
                  </a:lnTo>
                  <a:lnTo>
                    <a:pt x="58010" y="722881"/>
                  </a:lnTo>
                  <a:lnTo>
                    <a:pt x="37397" y="679297"/>
                  </a:lnTo>
                  <a:lnTo>
                    <a:pt x="21154" y="633902"/>
                  </a:lnTo>
                  <a:lnTo>
                    <a:pt x="9439" y="587136"/>
                  </a:lnTo>
                  <a:lnTo>
                    <a:pt x="2365" y="539443"/>
                  </a:lnTo>
                  <a:lnTo>
                    <a:pt x="0" y="491289"/>
                  </a:lnTo>
                  <a:lnTo>
                    <a:pt x="591" y="467183"/>
                  </a:lnTo>
                  <a:lnTo>
                    <a:pt x="5317" y="419202"/>
                  </a:lnTo>
                  <a:lnTo>
                    <a:pt x="14722" y="371916"/>
                  </a:lnTo>
                  <a:lnTo>
                    <a:pt x="28718" y="325778"/>
                  </a:lnTo>
                  <a:lnTo>
                    <a:pt x="47168" y="281235"/>
                  </a:lnTo>
                  <a:lnTo>
                    <a:pt x="69896" y="238716"/>
                  </a:lnTo>
                  <a:lnTo>
                    <a:pt x="96681" y="198628"/>
                  </a:lnTo>
                  <a:lnTo>
                    <a:pt x="127267" y="161359"/>
                  </a:lnTo>
                  <a:lnTo>
                    <a:pt x="161359" y="127267"/>
                  </a:lnTo>
                  <a:lnTo>
                    <a:pt x="198628" y="96681"/>
                  </a:lnTo>
                  <a:lnTo>
                    <a:pt x="238716" y="69896"/>
                  </a:lnTo>
                  <a:lnTo>
                    <a:pt x="281235" y="47168"/>
                  </a:lnTo>
                  <a:lnTo>
                    <a:pt x="325778" y="28718"/>
                  </a:lnTo>
                  <a:lnTo>
                    <a:pt x="371916" y="14722"/>
                  </a:lnTo>
                  <a:lnTo>
                    <a:pt x="419202" y="5317"/>
                  </a:lnTo>
                  <a:lnTo>
                    <a:pt x="467183" y="591"/>
                  </a:lnTo>
                  <a:lnTo>
                    <a:pt x="491289" y="0"/>
                  </a:lnTo>
                  <a:lnTo>
                    <a:pt x="515396" y="591"/>
                  </a:lnTo>
                  <a:lnTo>
                    <a:pt x="563376" y="5317"/>
                  </a:lnTo>
                  <a:lnTo>
                    <a:pt x="610662" y="14722"/>
                  </a:lnTo>
                  <a:lnTo>
                    <a:pt x="656800" y="28718"/>
                  </a:lnTo>
                  <a:lnTo>
                    <a:pt x="701343" y="47168"/>
                  </a:lnTo>
                  <a:lnTo>
                    <a:pt x="743863" y="69896"/>
                  </a:lnTo>
                  <a:lnTo>
                    <a:pt x="783950" y="96681"/>
                  </a:lnTo>
                  <a:lnTo>
                    <a:pt x="821219" y="127267"/>
                  </a:lnTo>
                  <a:lnTo>
                    <a:pt x="855311" y="161359"/>
                  </a:lnTo>
                  <a:lnTo>
                    <a:pt x="885897" y="198628"/>
                  </a:lnTo>
                  <a:lnTo>
                    <a:pt x="912683" y="238716"/>
                  </a:lnTo>
                  <a:lnTo>
                    <a:pt x="935409" y="281235"/>
                  </a:lnTo>
                  <a:lnTo>
                    <a:pt x="953859" y="325778"/>
                  </a:lnTo>
                  <a:lnTo>
                    <a:pt x="967855" y="371916"/>
                  </a:lnTo>
                  <a:lnTo>
                    <a:pt x="977262" y="419202"/>
                  </a:lnTo>
                  <a:lnTo>
                    <a:pt x="981987" y="467183"/>
                  </a:lnTo>
                  <a:lnTo>
                    <a:pt x="982579" y="491289"/>
                  </a:lnTo>
                  <a:lnTo>
                    <a:pt x="981987" y="515396"/>
                  </a:lnTo>
                  <a:lnTo>
                    <a:pt x="977262" y="563376"/>
                  </a:lnTo>
                  <a:lnTo>
                    <a:pt x="967855" y="610662"/>
                  </a:lnTo>
                  <a:lnTo>
                    <a:pt x="953859" y="656800"/>
                  </a:lnTo>
                  <a:lnTo>
                    <a:pt x="935409" y="701343"/>
                  </a:lnTo>
                  <a:lnTo>
                    <a:pt x="912683" y="743863"/>
                  </a:lnTo>
                  <a:lnTo>
                    <a:pt x="885897" y="783950"/>
                  </a:lnTo>
                  <a:lnTo>
                    <a:pt x="855311" y="821219"/>
                  </a:lnTo>
                  <a:lnTo>
                    <a:pt x="821219" y="855311"/>
                  </a:lnTo>
                  <a:lnTo>
                    <a:pt x="783950" y="885897"/>
                  </a:lnTo>
                  <a:lnTo>
                    <a:pt x="743863" y="912683"/>
                  </a:lnTo>
                  <a:lnTo>
                    <a:pt x="701343" y="935409"/>
                  </a:lnTo>
                  <a:lnTo>
                    <a:pt x="656800" y="953859"/>
                  </a:lnTo>
                  <a:lnTo>
                    <a:pt x="610662" y="967855"/>
                  </a:lnTo>
                  <a:lnTo>
                    <a:pt x="563376" y="977262"/>
                  </a:lnTo>
                  <a:lnTo>
                    <a:pt x="515396" y="981987"/>
                  </a:lnTo>
                  <a:lnTo>
                    <a:pt x="491289" y="982579"/>
                  </a:lnTo>
                  <a:close/>
                </a:path>
              </a:pathLst>
            </a:custGeom>
            <a:solidFill>
              <a:srgbClr val="04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EBC2090D-192C-D6BD-81CA-31C1DEBFA11C}"/>
                </a:ext>
              </a:extLst>
            </p:cNvPr>
            <p:cNvSpPr/>
            <p:nvPr/>
          </p:nvSpPr>
          <p:spPr>
            <a:xfrm>
              <a:off x="7522166" y="4779053"/>
              <a:ext cx="513715" cy="513715"/>
            </a:xfrm>
            <a:custGeom>
              <a:avLst/>
              <a:gdLst/>
              <a:ahLst/>
              <a:cxnLst/>
              <a:rect l="l" t="t" r="r" b="b"/>
              <a:pathLst>
                <a:path w="513715" h="513714">
                  <a:moveTo>
                    <a:pt x="117427" y="381295"/>
                  </a:moveTo>
                  <a:lnTo>
                    <a:pt x="74715" y="381295"/>
                  </a:lnTo>
                  <a:lnTo>
                    <a:pt x="50407" y="376671"/>
                  </a:lnTo>
                  <a:lnTo>
                    <a:pt x="17654" y="344031"/>
                  </a:lnTo>
                  <a:lnTo>
                    <a:pt x="2057" y="285327"/>
                  </a:lnTo>
                  <a:lnTo>
                    <a:pt x="0" y="254880"/>
                  </a:lnTo>
                  <a:lnTo>
                    <a:pt x="2201" y="226301"/>
                  </a:lnTo>
                  <a:lnTo>
                    <a:pt x="19908" y="166878"/>
                  </a:lnTo>
                  <a:lnTo>
                    <a:pt x="60328" y="135493"/>
                  </a:lnTo>
                  <a:lnTo>
                    <a:pt x="86297" y="131496"/>
                  </a:lnTo>
                  <a:lnTo>
                    <a:pt x="257155" y="131496"/>
                  </a:lnTo>
                  <a:lnTo>
                    <a:pt x="257155" y="115868"/>
                  </a:lnTo>
                  <a:lnTo>
                    <a:pt x="132921" y="115868"/>
                  </a:lnTo>
                  <a:lnTo>
                    <a:pt x="132921" y="68974"/>
                  </a:lnTo>
                  <a:lnTo>
                    <a:pt x="144265" y="27131"/>
                  </a:lnTo>
                  <a:lnTo>
                    <a:pt x="195046" y="5018"/>
                  </a:lnTo>
                  <a:lnTo>
                    <a:pt x="238678" y="386"/>
                  </a:lnTo>
                  <a:lnTo>
                    <a:pt x="254403" y="0"/>
                  </a:lnTo>
                  <a:lnTo>
                    <a:pt x="270474" y="246"/>
                  </a:lnTo>
                  <a:lnTo>
                    <a:pt x="319125" y="5018"/>
                  </a:lnTo>
                  <a:lnTo>
                    <a:pt x="362827" y="26580"/>
                  </a:lnTo>
                  <a:lnTo>
                    <a:pt x="375076" y="43991"/>
                  </a:lnTo>
                  <a:lnTo>
                    <a:pt x="186925" y="43991"/>
                  </a:lnTo>
                  <a:lnTo>
                    <a:pt x="176932" y="46017"/>
                  </a:lnTo>
                  <a:lnTo>
                    <a:pt x="168775" y="51539"/>
                  </a:lnTo>
                  <a:lnTo>
                    <a:pt x="163276" y="59722"/>
                  </a:lnTo>
                  <a:lnTo>
                    <a:pt x="161260" y="69732"/>
                  </a:lnTo>
                  <a:lnTo>
                    <a:pt x="163276" y="79698"/>
                  </a:lnTo>
                  <a:lnTo>
                    <a:pt x="168775" y="87831"/>
                  </a:lnTo>
                  <a:lnTo>
                    <a:pt x="176932" y="93311"/>
                  </a:lnTo>
                  <a:lnTo>
                    <a:pt x="186925" y="95320"/>
                  </a:lnTo>
                  <a:lnTo>
                    <a:pt x="381242" y="95320"/>
                  </a:lnTo>
                  <a:lnTo>
                    <a:pt x="381242" y="186127"/>
                  </a:lnTo>
                  <a:lnTo>
                    <a:pt x="376394" y="210390"/>
                  </a:lnTo>
                  <a:lnTo>
                    <a:pt x="363137" y="230270"/>
                  </a:lnTo>
                  <a:lnTo>
                    <a:pt x="343403" y="243710"/>
                  </a:lnTo>
                  <a:lnTo>
                    <a:pt x="319125" y="248647"/>
                  </a:lnTo>
                  <a:lnTo>
                    <a:pt x="195036" y="248647"/>
                  </a:lnTo>
                  <a:lnTo>
                    <a:pt x="165136" y="254880"/>
                  </a:lnTo>
                  <a:lnTo>
                    <a:pt x="140432" y="271636"/>
                  </a:lnTo>
                  <a:lnTo>
                    <a:pt x="123629" y="296005"/>
                  </a:lnTo>
                  <a:lnTo>
                    <a:pt x="117427" y="325077"/>
                  </a:lnTo>
                  <a:lnTo>
                    <a:pt x="117427" y="381295"/>
                  </a:lnTo>
                  <a:close/>
                </a:path>
                <a:path w="513715" h="513714">
                  <a:moveTo>
                    <a:pt x="381242" y="95320"/>
                  </a:moveTo>
                  <a:lnTo>
                    <a:pt x="186925" y="95320"/>
                  </a:lnTo>
                  <a:lnTo>
                    <a:pt x="196895" y="93311"/>
                  </a:lnTo>
                  <a:lnTo>
                    <a:pt x="205054" y="87831"/>
                  </a:lnTo>
                  <a:lnTo>
                    <a:pt x="210565" y="79698"/>
                  </a:lnTo>
                  <a:lnTo>
                    <a:pt x="212588" y="69732"/>
                  </a:lnTo>
                  <a:lnTo>
                    <a:pt x="210565" y="59722"/>
                  </a:lnTo>
                  <a:lnTo>
                    <a:pt x="205054" y="51539"/>
                  </a:lnTo>
                  <a:lnTo>
                    <a:pt x="196895" y="46017"/>
                  </a:lnTo>
                  <a:lnTo>
                    <a:pt x="186925" y="43991"/>
                  </a:lnTo>
                  <a:lnTo>
                    <a:pt x="375076" y="43991"/>
                  </a:lnTo>
                  <a:lnTo>
                    <a:pt x="376277" y="45698"/>
                  </a:lnTo>
                  <a:lnTo>
                    <a:pt x="381242" y="68974"/>
                  </a:lnTo>
                  <a:lnTo>
                    <a:pt x="381242" y="95320"/>
                  </a:lnTo>
                  <a:close/>
                </a:path>
                <a:path w="513715" h="513714">
                  <a:moveTo>
                    <a:pt x="252945" y="513267"/>
                  </a:moveTo>
                  <a:lnTo>
                    <a:pt x="193919" y="503972"/>
                  </a:lnTo>
                  <a:lnTo>
                    <a:pt x="150633" y="481799"/>
                  </a:lnTo>
                  <a:lnTo>
                    <a:pt x="131929" y="441931"/>
                  </a:lnTo>
                  <a:lnTo>
                    <a:pt x="132049" y="325077"/>
                  </a:lnTo>
                  <a:lnTo>
                    <a:pt x="136845" y="301852"/>
                  </a:lnTo>
                  <a:lnTo>
                    <a:pt x="150204" y="282091"/>
                  </a:lnTo>
                  <a:lnTo>
                    <a:pt x="169924" y="268603"/>
                  </a:lnTo>
                  <a:lnTo>
                    <a:pt x="193919" y="263613"/>
                  </a:lnTo>
                  <a:lnTo>
                    <a:pt x="317760" y="263613"/>
                  </a:lnTo>
                  <a:lnTo>
                    <a:pt x="347269" y="257429"/>
                  </a:lnTo>
                  <a:lnTo>
                    <a:pt x="371957" y="240671"/>
                  </a:lnTo>
                  <a:lnTo>
                    <a:pt x="388909" y="216031"/>
                  </a:lnTo>
                  <a:lnTo>
                    <a:pt x="395207" y="186127"/>
                  </a:lnTo>
                  <a:lnTo>
                    <a:pt x="395207" y="131982"/>
                  </a:lnTo>
                  <a:lnTo>
                    <a:pt x="441733" y="131982"/>
                  </a:lnTo>
                  <a:lnTo>
                    <a:pt x="482921" y="149689"/>
                  </a:lnTo>
                  <a:lnTo>
                    <a:pt x="503721" y="193872"/>
                  </a:lnTo>
                  <a:lnTo>
                    <a:pt x="513227" y="259988"/>
                  </a:lnTo>
                  <a:lnTo>
                    <a:pt x="510929" y="289354"/>
                  </a:lnTo>
                  <a:lnTo>
                    <a:pt x="493822" y="343327"/>
                  </a:lnTo>
                  <a:lnTo>
                    <a:pt x="464860" y="375435"/>
                  </a:lnTo>
                  <a:lnTo>
                    <a:pt x="441733" y="379882"/>
                  </a:lnTo>
                  <a:lnTo>
                    <a:pt x="255913" y="379882"/>
                  </a:lnTo>
                  <a:lnTo>
                    <a:pt x="255913" y="395392"/>
                  </a:lnTo>
                  <a:lnTo>
                    <a:pt x="379745" y="395392"/>
                  </a:lnTo>
                  <a:lnTo>
                    <a:pt x="379745" y="417958"/>
                  </a:lnTo>
                  <a:lnTo>
                    <a:pt x="311579" y="417958"/>
                  </a:lnTo>
                  <a:lnTo>
                    <a:pt x="301610" y="419966"/>
                  </a:lnTo>
                  <a:lnTo>
                    <a:pt x="293450" y="425443"/>
                  </a:lnTo>
                  <a:lnTo>
                    <a:pt x="287939" y="433574"/>
                  </a:lnTo>
                  <a:lnTo>
                    <a:pt x="285917" y="443541"/>
                  </a:lnTo>
                  <a:lnTo>
                    <a:pt x="287940" y="453552"/>
                  </a:lnTo>
                  <a:lnTo>
                    <a:pt x="293451" y="461737"/>
                  </a:lnTo>
                  <a:lnTo>
                    <a:pt x="301610" y="467260"/>
                  </a:lnTo>
                  <a:lnTo>
                    <a:pt x="311579" y="469287"/>
                  </a:lnTo>
                  <a:lnTo>
                    <a:pt x="371226" y="469287"/>
                  </a:lnTo>
                  <a:lnTo>
                    <a:pt x="360455" y="482826"/>
                  </a:lnTo>
                  <a:lnTo>
                    <a:pt x="340610" y="495479"/>
                  </a:lnTo>
                  <a:lnTo>
                    <a:pt x="317757" y="503972"/>
                  </a:lnTo>
                  <a:lnTo>
                    <a:pt x="284115" y="511233"/>
                  </a:lnTo>
                  <a:lnTo>
                    <a:pt x="252945" y="513267"/>
                  </a:lnTo>
                  <a:close/>
                </a:path>
                <a:path w="513715" h="513714">
                  <a:moveTo>
                    <a:pt x="371226" y="469287"/>
                  </a:moveTo>
                  <a:lnTo>
                    <a:pt x="311579" y="469287"/>
                  </a:lnTo>
                  <a:lnTo>
                    <a:pt x="321571" y="467260"/>
                  </a:lnTo>
                  <a:lnTo>
                    <a:pt x="329729" y="461737"/>
                  </a:lnTo>
                  <a:lnTo>
                    <a:pt x="335228" y="453552"/>
                  </a:lnTo>
                  <a:lnTo>
                    <a:pt x="337245" y="443541"/>
                  </a:lnTo>
                  <a:lnTo>
                    <a:pt x="335228" y="433574"/>
                  </a:lnTo>
                  <a:lnTo>
                    <a:pt x="329729" y="425443"/>
                  </a:lnTo>
                  <a:lnTo>
                    <a:pt x="321571" y="419966"/>
                  </a:lnTo>
                  <a:lnTo>
                    <a:pt x="311579" y="417958"/>
                  </a:lnTo>
                  <a:lnTo>
                    <a:pt x="379745" y="417958"/>
                  </a:lnTo>
                  <a:lnTo>
                    <a:pt x="379745" y="441931"/>
                  </a:lnTo>
                  <a:lnTo>
                    <a:pt x="374449" y="465236"/>
                  </a:lnTo>
                  <a:lnTo>
                    <a:pt x="371226" y="469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70B110D-DE71-8A7D-BAC6-5470690F5B9C}"/>
              </a:ext>
            </a:extLst>
          </p:cNvPr>
          <p:cNvCxnSpPr/>
          <p:nvPr/>
        </p:nvCxnSpPr>
        <p:spPr>
          <a:xfrm>
            <a:off x="9150350" y="4381500"/>
            <a:ext cx="6019800" cy="3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D651521-C82F-641C-856A-9A1DAB7F4342}"/>
              </a:ext>
            </a:extLst>
          </p:cNvPr>
          <p:cNvSpPr txBox="1"/>
          <p:nvPr/>
        </p:nvSpPr>
        <p:spPr>
          <a:xfrm>
            <a:off x="9799431" y="3138931"/>
            <a:ext cx="550742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600" b="1" spc="-95" dirty="0">
                <a:latin typeface="Lora" pitchFamily="2" charset="0"/>
              </a:rPr>
              <a:t>P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25" dirty="0">
                <a:latin typeface="Lora" pitchFamily="2" charset="0"/>
              </a:rPr>
              <a:t>Y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90" dirty="0">
                <a:latin typeface="Lora" pitchFamily="2" charset="0"/>
              </a:rPr>
              <a:t>T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60" dirty="0">
                <a:latin typeface="Lora" pitchFamily="2" charset="0"/>
              </a:rPr>
              <a:t>H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65" dirty="0">
                <a:latin typeface="Lora" pitchFamily="2" charset="0"/>
              </a:rPr>
              <a:t>O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50" dirty="0">
                <a:latin typeface="Lora" pitchFamily="2" charset="0"/>
              </a:rPr>
              <a:t>N</a:t>
            </a:r>
            <a:endParaRPr lang="en-US" sz="6600" b="1" dirty="0">
              <a:latin typeface="Lora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D61974-E871-DF30-C1A3-96018029F1DD}"/>
              </a:ext>
            </a:extLst>
          </p:cNvPr>
          <p:cNvSpPr/>
          <p:nvPr/>
        </p:nvSpPr>
        <p:spPr>
          <a:xfrm>
            <a:off x="-62229" y="-25037"/>
            <a:ext cx="7778750" cy="88773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9298B41-B4C6-3C7F-1642-536842607A0C}"/>
              </a:ext>
            </a:extLst>
          </p:cNvPr>
          <p:cNvSpPr/>
          <p:nvPr/>
        </p:nvSpPr>
        <p:spPr>
          <a:xfrm>
            <a:off x="-226127" y="-561164"/>
            <a:ext cx="8338641" cy="5331489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831D65-333C-2BF7-6351-E33DE4EE9927}"/>
              </a:ext>
            </a:extLst>
          </p:cNvPr>
          <p:cNvSpPr txBox="1"/>
          <p:nvPr/>
        </p:nvSpPr>
        <p:spPr>
          <a:xfrm flipH="1">
            <a:off x="1632394" y="4611701"/>
            <a:ext cx="5689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Omar Mohsen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76AAB5-74E7-10D1-9006-2FAA414EAF69}"/>
              </a:ext>
            </a:extLst>
          </p:cNvPr>
          <p:cNvSpPr txBox="1"/>
          <p:nvPr/>
        </p:nvSpPr>
        <p:spPr>
          <a:xfrm flipH="1">
            <a:off x="1305120" y="3447838"/>
            <a:ext cx="5689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Zakaria Ahmed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97C997-4FF2-9D8E-6987-01597957FB2D}"/>
              </a:ext>
            </a:extLst>
          </p:cNvPr>
          <p:cNvSpPr txBox="1"/>
          <p:nvPr/>
        </p:nvSpPr>
        <p:spPr>
          <a:xfrm flipH="1">
            <a:off x="1664144" y="5775564"/>
            <a:ext cx="455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  <a:cs typeface="LilyUPC" panose="020B0502040204020203" pitchFamily="34" charset="-34"/>
              </a:rPr>
              <a:t>Bassant Adel</a:t>
            </a:r>
          </a:p>
        </p:txBody>
      </p:sp>
    </p:spTree>
    <p:extLst>
      <p:ext uri="{BB962C8B-B14F-4D97-AF65-F5344CB8AC3E}">
        <p14:creationId xmlns:p14="http://schemas.microsoft.com/office/powerpoint/2010/main" val="605011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600456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85" dirty="0"/>
              <a:t>Type</a:t>
            </a:r>
            <a:r>
              <a:rPr spc="-165" dirty="0"/>
              <a:t> </a:t>
            </a:r>
            <a:r>
              <a:rPr spc="-90" dirty="0"/>
              <a:t>of</a:t>
            </a:r>
            <a:r>
              <a:rPr spc="-195" dirty="0"/>
              <a:t> </a:t>
            </a:r>
            <a:r>
              <a:rPr spc="-210" dirty="0"/>
              <a:t>NumPy</a:t>
            </a:r>
            <a:r>
              <a:rPr spc="-165" dirty="0"/>
              <a:t> </a:t>
            </a:r>
            <a:r>
              <a:rPr spc="-75" dirty="0"/>
              <a:t>Arrays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801495"/>
          </a:xfrm>
          <a:custGeom>
            <a:avLst/>
            <a:gdLst/>
            <a:ahLst/>
            <a:cxnLst/>
            <a:rect l="l" t="t" r="r" b="b"/>
            <a:pathLst>
              <a:path w="9887585" h="1801495">
                <a:moveTo>
                  <a:pt x="9810704" y="1801395"/>
                </a:moveTo>
                <a:lnTo>
                  <a:pt x="76506" y="1801395"/>
                </a:lnTo>
                <a:lnTo>
                  <a:pt x="71179" y="1800862"/>
                </a:lnTo>
                <a:lnTo>
                  <a:pt x="31919" y="1784609"/>
                </a:lnTo>
                <a:lnTo>
                  <a:pt x="4175" y="1745879"/>
                </a:lnTo>
                <a:lnTo>
                  <a:pt x="0" y="1724897"/>
                </a:lnTo>
                <a:lnTo>
                  <a:pt x="0" y="1719513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724897"/>
                </a:lnTo>
                <a:lnTo>
                  <a:pt x="9870416" y="1769481"/>
                </a:lnTo>
                <a:lnTo>
                  <a:pt x="9831686" y="1797219"/>
                </a:lnTo>
                <a:lnTo>
                  <a:pt x="9816026" y="1800862"/>
                </a:lnTo>
                <a:lnTo>
                  <a:pt x="9810704" y="180139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3213852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83"/>
                </a:lnTo>
                <a:lnTo>
                  <a:pt x="31919" y="802030"/>
                </a:lnTo>
                <a:lnTo>
                  <a:pt x="4175" y="763300"/>
                </a:lnTo>
                <a:lnTo>
                  <a:pt x="0" y="742318"/>
                </a:lnTo>
                <a:lnTo>
                  <a:pt x="0" y="73693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42318"/>
                </a:lnTo>
                <a:lnTo>
                  <a:pt x="9870416" y="786902"/>
                </a:lnTo>
                <a:lnTo>
                  <a:pt x="9831686" y="814639"/>
                </a:lnTo>
                <a:lnTo>
                  <a:pt x="9816026" y="818283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4278313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83"/>
                </a:lnTo>
                <a:lnTo>
                  <a:pt x="31919" y="802030"/>
                </a:lnTo>
                <a:lnTo>
                  <a:pt x="4175" y="763300"/>
                </a:lnTo>
                <a:lnTo>
                  <a:pt x="0" y="742318"/>
                </a:lnTo>
                <a:lnTo>
                  <a:pt x="0" y="73693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42318"/>
                </a:lnTo>
                <a:lnTo>
                  <a:pt x="9870416" y="786902"/>
                </a:lnTo>
                <a:lnTo>
                  <a:pt x="9831686" y="814639"/>
                </a:lnTo>
                <a:lnTo>
                  <a:pt x="9816026" y="818283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5342773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83"/>
                </a:lnTo>
                <a:lnTo>
                  <a:pt x="31919" y="802030"/>
                </a:lnTo>
                <a:lnTo>
                  <a:pt x="4175" y="763300"/>
                </a:lnTo>
                <a:lnTo>
                  <a:pt x="0" y="742318"/>
                </a:lnTo>
                <a:lnTo>
                  <a:pt x="0" y="73693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42318"/>
                </a:lnTo>
                <a:lnTo>
                  <a:pt x="9870416" y="786902"/>
                </a:lnTo>
                <a:lnTo>
                  <a:pt x="9831686" y="814639"/>
                </a:lnTo>
                <a:lnTo>
                  <a:pt x="9816026" y="818283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6407234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83"/>
                </a:lnTo>
                <a:lnTo>
                  <a:pt x="31919" y="802030"/>
                </a:lnTo>
                <a:lnTo>
                  <a:pt x="4175" y="763300"/>
                </a:lnTo>
                <a:lnTo>
                  <a:pt x="0" y="742318"/>
                </a:lnTo>
                <a:lnTo>
                  <a:pt x="0" y="73693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42318"/>
                </a:lnTo>
                <a:lnTo>
                  <a:pt x="9870416" y="786902"/>
                </a:lnTo>
                <a:lnTo>
                  <a:pt x="9831686" y="814639"/>
                </a:lnTo>
                <a:lnTo>
                  <a:pt x="9816026" y="818283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8002" y="1447470"/>
            <a:ext cx="998219" cy="283210"/>
          </a:xfrm>
          <a:custGeom>
            <a:avLst/>
            <a:gdLst/>
            <a:ahLst/>
            <a:cxnLst/>
            <a:rect l="l" t="t" r="r" b="b"/>
            <a:pathLst>
              <a:path w="998219" h="283210">
                <a:moveTo>
                  <a:pt x="81769" y="46248"/>
                </a:moveTo>
                <a:lnTo>
                  <a:pt x="61710" y="46248"/>
                </a:lnTo>
                <a:lnTo>
                  <a:pt x="55787" y="44173"/>
                </a:lnTo>
                <a:lnTo>
                  <a:pt x="51214" y="40021"/>
                </a:lnTo>
                <a:lnTo>
                  <a:pt x="46690" y="35823"/>
                </a:lnTo>
                <a:lnTo>
                  <a:pt x="44428" y="30273"/>
                </a:lnTo>
                <a:lnTo>
                  <a:pt x="44428" y="16513"/>
                </a:lnTo>
                <a:lnTo>
                  <a:pt x="46738" y="10916"/>
                </a:lnTo>
                <a:lnTo>
                  <a:pt x="55974" y="2192"/>
                </a:lnTo>
                <a:lnTo>
                  <a:pt x="61851" y="0"/>
                </a:lnTo>
                <a:lnTo>
                  <a:pt x="81861" y="0"/>
                </a:lnTo>
                <a:lnTo>
                  <a:pt x="87738" y="2192"/>
                </a:lnTo>
                <a:lnTo>
                  <a:pt x="96974" y="10916"/>
                </a:lnTo>
                <a:lnTo>
                  <a:pt x="99283" y="16513"/>
                </a:lnTo>
                <a:lnTo>
                  <a:pt x="99283" y="30273"/>
                </a:lnTo>
                <a:lnTo>
                  <a:pt x="96971" y="35823"/>
                </a:lnTo>
                <a:lnTo>
                  <a:pt x="87621" y="44173"/>
                </a:lnTo>
                <a:lnTo>
                  <a:pt x="81769" y="46248"/>
                </a:lnTo>
                <a:close/>
              </a:path>
              <a:path w="998219" h="283210">
                <a:moveTo>
                  <a:pt x="93545" y="195699"/>
                </a:moveTo>
                <a:lnTo>
                  <a:pt x="55833" y="195699"/>
                </a:lnTo>
                <a:lnTo>
                  <a:pt x="55833" y="96976"/>
                </a:lnTo>
                <a:lnTo>
                  <a:pt x="7135" y="96976"/>
                </a:lnTo>
                <a:lnTo>
                  <a:pt x="7135" y="61572"/>
                </a:lnTo>
                <a:lnTo>
                  <a:pt x="93545" y="61572"/>
                </a:lnTo>
                <a:lnTo>
                  <a:pt x="93545" y="195699"/>
                </a:lnTo>
                <a:close/>
              </a:path>
              <a:path w="998219" h="283210">
                <a:moveTo>
                  <a:pt x="146580" y="231102"/>
                </a:moveTo>
                <a:lnTo>
                  <a:pt x="0" y="231102"/>
                </a:lnTo>
                <a:lnTo>
                  <a:pt x="0" y="195699"/>
                </a:lnTo>
                <a:lnTo>
                  <a:pt x="146580" y="195699"/>
                </a:lnTo>
                <a:lnTo>
                  <a:pt x="146580" y="231102"/>
                </a:lnTo>
                <a:close/>
              </a:path>
              <a:path w="998219" h="283210">
                <a:moveTo>
                  <a:pt x="249489" y="84800"/>
                </a:moveTo>
                <a:lnTo>
                  <a:pt x="198188" y="84800"/>
                </a:lnTo>
                <a:lnTo>
                  <a:pt x="201415" y="67237"/>
                </a:lnTo>
                <a:lnTo>
                  <a:pt x="208565" y="61012"/>
                </a:lnTo>
                <a:lnTo>
                  <a:pt x="208805" y="61012"/>
                </a:lnTo>
                <a:lnTo>
                  <a:pt x="215377" y="58702"/>
                </a:lnTo>
                <a:lnTo>
                  <a:pt x="231655" y="58702"/>
                </a:lnTo>
                <a:lnTo>
                  <a:pt x="238326" y="61012"/>
                </a:lnTo>
                <a:lnTo>
                  <a:pt x="243736" y="65630"/>
                </a:lnTo>
                <a:lnTo>
                  <a:pt x="249194" y="70201"/>
                </a:lnTo>
                <a:lnTo>
                  <a:pt x="249755" y="71770"/>
                </a:lnTo>
                <a:lnTo>
                  <a:pt x="248177" y="76661"/>
                </a:lnTo>
                <a:lnTo>
                  <a:pt x="248057" y="77034"/>
                </a:lnTo>
                <a:lnTo>
                  <a:pt x="248311" y="78766"/>
                </a:lnTo>
                <a:lnTo>
                  <a:pt x="249421" y="84450"/>
                </a:lnTo>
                <a:lnTo>
                  <a:pt x="249489" y="84800"/>
                </a:lnTo>
                <a:close/>
              </a:path>
              <a:path w="998219" h="283210">
                <a:moveTo>
                  <a:pt x="310816" y="85011"/>
                </a:moveTo>
                <a:lnTo>
                  <a:pt x="250664" y="85011"/>
                </a:lnTo>
                <a:lnTo>
                  <a:pt x="251465" y="77034"/>
                </a:lnTo>
                <a:lnTo>
                  <a:pt x="251503" y="76661"/>
                </a:lnTo>
                <a:lnTo>
                  <a:pt x="249755" y="71770"/>
                </a:lnTo>
                <a:lnTo>
                  <a:pt x="250058" y="70831"/>
                </a:lnTo>
                <a:lnTo>
                  <a:pt x="260873" y="61572"/>
                </a:lnTo>
                <a:lnTo>
                  <a:pt x="261730" y="61012"/>
                </a:lnTo>
                <a:lnTo>
                  <a:pt x="268411" y="58702"/>
                </a:lnTo>
                <a:lnTo>
                  <a:pt x="276761" y="58702"/>
                </a:lnTo>
                <a:lnTo>
                  <a:pt x="310734" y="84800"/>
                </a:lnTo>
                <a:lnTo>
                  <a:pt x="310816" y="85011"/>
                </a:lnTo>
                <a:close/>
              </a:path>
              <a:path w="998219" h="283210">
                <a:moveTo>
                  <a:pt x="203576" y="231102"/>
                </a:moveTo>
                <a:lnTo>
                  <a:pt x="167892" y="231102"/>
                </a:lnTo>
                <a:lnTo>
                  <a:pt x="167892" y="61572"/>
                </a:lnTo>
                <a:lnTo>
                  <a:pt x="202456" y="61572"/>
                </a:lnTo>
                <a:lnTo>
                  <a:pt x="201415" y="67237"/>
                </a:lnTo>
                <a:lnTo>
                  <a:pt x="197287" y="70831"/>
                </a:lnTo>
                <a:lnTo>
                  <a:pt x="196910" y="71770"/>
                </a:lnTo>
                <a:lnTo>
                  <a:pt x="195109" y="77034"/>
                </a:lnTo>
                <a:lnTo>
                  <a:pt x="196509" y="84450"/>
                </a:lnTo>
                <a:lnTo>
                  <a:pt x="198188" y="84800"/>
                </a:lnTo>
                <a:lnTo>
                  <a:pt x="249489" y="84800"/>
                </a:lnTo>
                <a:lnTo>
                  <a:pt x="249530" y="85011"/>
                </a:lnTo>
                <a:lnTo>
                  <a:pt x="310816" y="85011"/>
                </a:lnTo>
                <a:lnTo>
                  <a:pt x="311464" y="86690"/>
                </a:lnTo>
                <a:lnTo>
                  <a:pt x="312232" y="90399"/>
                </a:lnTo>
                <a:lnTo>
                  <a:pt x="210456" y="90399"/>
                </a:lnTo>
                <a:lnTo>
                  <a:pt x="207936" y="91519"/>
                </a:lnTo>
                <a:lnTo>
                  <a:pt x="204437" y="95948"/>
                </a:lnTo>
                <a:lnTo>
                  <a:pt x="203576" y="99633"/>
                </a:lnTo>
                <a:lnTo>
                  <a:pt x="203576" y="231102"/>
                </a:lnTo>
                <a:close/>
              </a:path>
              <a:path w="998219" h="283210">
                <a:moveTo>
                  <a:pt x="198188" y="84800"/>
                </a:moveTo>
                <a:lnTo>
                  <a:pt x="196509" y="84450"/>
                </a:lnTo>
                <a:lnTo>
                  <a:pt x="195436" y="78766"/>
                </a:lnTo>
                <a:lnTo>
                  <a:pt x="195272" y="77034"/>
                </a:lnTo>
                <a:lnTo>
                  <a:pt x="195236" y="76661"/>
                </a:lnTo>
                <a:lnTo>
                  <a:pt x="196910" y="71770"/>
                </a:lnTo>
                <a:lnTo>
                  <a:pt x="197287" y="70831"/>
                </a:lnTo>
                <a:lnTo>
                  <a:pt x="201415" y="67237"/>
                </a:lnTo>
                <a:lnTo>
                  <a:pt x="198252" y="84450"/>
                </a:lnTo>
                <a:lnTo>
                  <a:pt x="198188" y="84800"/>
                </a:lnTo>
                <a:close/>
              </a:path>
              <a:path w="998219" h="283210">
                <a:moveTo>
                  <a:pt x="250664" y="85011"/>
                </a:moveTo>
                <a:lnTo>
                  <a:pt x="249530" y="85011"/>
                </a:lnTo>
                <a:lnTo>
                  <a:pt x="248311" y="78766"/>
                </a:lnTo>
                <a:lnTo>
                  <a:pt x="248201" y="77034"/>
                </a:lnTo>
                <a:lnTo>
                  <a:pt x="248177" y="76661"/>
                </a:lnTo>
                <a:lnTo>
                  <a:pt x="249755" y="71770"/>
                </a:lnTo>
                <a:lnTo>
                  <a:pt x="251503" y="76661"/>
                </a:lnTo>
                <a:lnTo>
                  <a:pt x="250720" y="84450"/>
                </a:lnTo>
                <a:lnTo>
                  <a:pt x="250664" y="85011"/>
                </a:lnTo>
                <a:close/>
              </a:path>
              <a:path w="998219" h="283210">
                <a:moveTo>
                  <a:pt x="257169" y="231102"/>
                </a:moveTo>
                <a:lnTo>
                  <a:pt x="224636" y="231102"/>
                </a:lnTo>
                <a:lnTo>
                  <a:pt x="224539" y="99633"/>
                </a:lnTo>
                <a:lnTo>
                  <a:pt x="223395" y="95948"/>
                </a:lnTo>
                <a:lnTo>
                  <a:pt x="219697" y="91519"/>
                </a:lnTo>
                <a:lnTo>
                  <a:pt x="217172" y="90399"/>
                </a:lnTo>
                <a:lnTo>
                  <a:pt x="264563" y="90399"/>
                </a:lnTo>
                <a:lnTo>
                  <a:pt x="262002" y="91519"/>
                </a:lnTo>
                <a:lnTo>
                  <a:pt x="258226" y="95948"/>
                </a:lnTo>
                <a:lnTo>
                  <a:pt x="257194" y="99633"/>
                </a:lnTo>
                <a:lnTo>
                  <a:pt x="257169" y="231102"/>
                </a:lnTo>
                <a:close/>
              </a:path>
              <a:path w="998219" h="283210">
                <a:moveTo>
                  <a:pt x="313913" y="231102"/>
                </a:moveTo>
                <a:lnTo>
                  <a:pt x="278231" y="231102"/>
                </a:lnTo>
                <a:lnTo>
                  <a:pt x="278153" y="99633"/>
                </a:lnTo>
                <a:lnTo>
                  <a:pt x="277134" y="95948"/>
                </a:lnTo>
                <a:lnTo>
                  <a:pt x="273747" y="91519"/>
                </a:lnTo>
                <a:lnTo>
                  <a:pt x="271279" y="90399"/>
                </a:lnTo>
                <a:lnTo>
                  <a:pt x="312232" y="90399"/>
                </a:lnTo>
                <a:lnTo>
                  <a:pt x="313301" y="95558"/>
                </a:lnTo>
                <a:lnTo>
                  <a:pt x="313913" y="105371"/>
                </a:lnTo>
                <a:lnTo>
                  <a:pt x="313913" y="231102"/>
                </a:lnTo>
                <a:close/>
              </a:path>
              <a:path w="998219" h="283210">
                <a:moveTo>
                  <a:pt x="396382" y="97185"/>
                </a:moveTo>
                <a:lnTo>
                  <a:pt x="379384" y="97185"/>
                </a:lnTo>
                <a:lnTo>
                  <a:pt x="382656" y="76336"/>
                </a:lnTo>
                <a:lnTo>
                  <a:pt x="422335" y="58702"/>
                </a:lnTo>
                <a:lnTo>
                  <a:pt x="434894" y="59804"/>
                </a:lnTo>
                <a:lnTo>
                  <a:pt x="470908" y="85873"/>
                </a:lnTo>
                <a:lnTo>
                  <a:pt x="474025" y="92986"/>
                </a:lnTo>
                <a:lnTo>
                  <a:pt x="404773" y="92986"/>
                </a:lnTo>
                <a:lnTo>
                  <a:pt x="398028" y="95623"/>
                </a:lnTo>
                <a:lnTo>
                  <a:pt x="396691" y="96853"/>
                </a:lnTo>
                <a:lnTo>
                  <a:pt x="396382" y="97185"/>
                </a:lnTo>
                <a:close/>
              </a:path>
              <a:path w="998219" h="283210">
                <a:moveTo>
                  <a:pt x="384972" y="282667"/>
                </a:moveTo>
                <a:lnTo>
                  <a:pt x="347329" y="282667"/>
                </a:lnTo>
                <a:lnTo>
                  <a:pt x="347329" y="61572"/>
                </a:lnTo>
                <a:lnTo>
                  <a:pt x="384972" y="61572"/>
                </a:lnTo>
                <a:lnTo>
                  <a:pt x="382742" y="75782"/>
                </a:lnTo>
                <a:lnTo>
                  <a:pt x="379915" y="80970"/>
                </a:lnTo>
                <a:lnTo>
                  <a:pt x="378424" y="88566"/>
                </a:lnTo>
                <a:lnTo>
                  <a:pt x="378915" y="95623"/>
                </a:lnTo>
                <a:lnTo>
                  <a:pt x="379023" y="97185"/>
                </a:lnTo>
                <a:lnTo>
                  <a:pt x="396382" y="97185"/>
                </a:lnTo>
                <a:lnTo>
                  <a:pt x="387514" y="106701"/>
                </a:lnTo>
                <a:lnTo>
                  <a:pt x="385108" y="114140"/>
                </a:lnTo>
                <a:lnTo>
                  <a:pt x="385107" y="178534"/>
                </a:lnTo>
                <a:lnTo>
                  <a:pt x="387514" y="185996"/>
                </a:lnTo>
                <a:lnTo>
                  <a:pt x="392597" y="191500"/>
                </a:lnTo>
                <a:lnTo>
                  <a:pt x="396809" y="195979"/>
                </a:lnTo>
                <a:lnTo>
                  <a:pt x="378470" y="195979"/>
                </a:lnTo>
                <a:lnTo>
                  <a:pt x="378106" y="204353"/>
                </a:lnTo>
                <a:lnTo>
                  <a:pt x="379758" y="211704"/>
                </a:lnTo>
                <a:lnTo>
                  <a:pt x="382748" y="216980"/>
                </a:lnTo>
                <a:lnTo>
                  <a:pt x="384770" y="229562"/>
                </a:lnTo>
                <a:lnTo>
                  <a:pt x="384972" y="282667"/>
                </a:lnTo>
                <a:close/>
              </a:path>
              <a:path w="998219" h="283210">
                <a:moveTo>
                  <a:pt x="379384" y="97185"/>
                </a:moveTo>
                <a:lnTo>
                  <a:pt x="379023" y="97185"/>
                </a:lnTo>
                <a:lnTo>
                  <a:pt x="378424" y="88566"/>
                </a:lnTo>
                <a:lnTo>
                  <a:pt x="379915" y="80970"/>
                </a:lnTo>
                <a:lnTo>
                  <a:pt x="382742" y="75782"/>
                </a:lnTo>
                <a:lnTo>
                  <a:pt x="379436" y="96853"/>
                </a:lnTo>
                <a:lnTo>
                  <a:pt x="379384" y="97185"/>
                </a:lnTo>
                <a:close/>
              </a:path>
              <a:path w="998219" h="283210">
                <a:moveTo>
                  <a:pt x="474003" y="199686"/>
                </a:moveTo>
                <a:lnTo>
                  <a:pt x="422916" y="199686"/>
                </a:lnTo>
                <a:lnTo>
                  <a:pt x="429999" y="196957"/>
                </a:lnTo>
                <a:lnTo>
                  <a:pt x="439521" y="186509"/>
                </a:lnTo>
                <a:lnTo>
                  <a:pt x="441925" y="178534"/>
                </a:lnTo>
                <a:lnTo>
                  <a:pt x="441925" y="114140"/>
                </a:lnTo>
                <a:lnTo>
                  <a:pt x="439521" y="106163"/>
                </a:lnTo>
                <a:lnTo>
                  <a:pt x="429913" y="95623"/>
                </a:lnTo>
                <a:lnTo>
                  <a:pt x="422916" y="92986"/>
                </a:lnTo>
                <a:lnTo>
                  <a:pt x="474025" y="92986"/>
                </a:lnTo>
                <a:lnTo>
                  <a:pt x="475719" y="96853"/>
                </a:lnTo>
                <a:lnTo>
                  <a:pt x="478606" y="109277"/>
                </a:lnTo>
                <a:lnTo>
                  <a:pt x="479568" y="123143"/>
                </a:lnTo>
                <a:lnTo>
                  <a:pt x="479568" y="169251"/>
                </a:lnTo>
                <a:lnTo>
                  <a:pt x="478606" y="183240"/>
                </a:lnTo>
                <a:lnTo>
                  <a:pt x="475719" y="195751"/>
                </a:lnTo>
                <a:lnTo>
                  <a:pt x="474003" y="199686"/>
                </a:lnTo>
                <a:close/>
              </a:path>
              <a:path w="998219" h="283210">
                <a:moveTo>
                  <a:pt x="382748" y="216980"/>
                </a:moveTo>
                <a:lnTo>
                  <a:pt x="379758" y="211704"/>
                </a:lnTo>
                <a:lnTo>
                  <a:pt x="378106" y="204353"/>
                </a:lnTo>
                <a:lnTo>
                  <a:pt x="378309" y="199686"/>
                </a:lnTo>
                <a:lnTo>
                  <a:pt x="378428" y="196957"/>
                </a:lnTo>
                <a:lnTo>
                  <a:pt x="378470" y="195979"/>
                </a:lnTo>
                <a:lnTo>
                  <a:pt x="379373" y="195979"/>
                </a:lnTo>
                <a:lnTo>
                  <a:pt x="382645" y="216339"/>
                </a:lnTo>
                <a:lnTo>
                  <a:pt x="382748" y="216980"/>
                </a:lnTo>
                <a:close/>
              </a:path>
              <a:path w="998219" h="283210">
                <a:moveTo>
                  <a:pt x="422335" y="233970"/>
                </a:moveTo>
                <a:lnTo>
                  <a:pt x="383423" y="218172"/>
                </a:lnTo>
                <a:lnTo>
                  <a:pt x="379373" y="195979"/>
                </a:lnTo>
                <a:lnTo>
                  <a:pt x="396809" y="195979"/>
                </a:lnTo>
                <a:lnTo>
                  <a:pt x="397729" y="196957"/>
                </a:lnTo>
                <a:lnTo>
                  <a:pt x="404773" y="199686"/>
                </a:lnTo>
                <a:lnTo>
                  <a:pt x="474003" y="199686"/>
                </a:lnTo>
                <a:lnTo>
                  <a:pt x="470908" y="206784"/>
                </a:lnTo>
                <a:lnTo>
                  <a:pt x="464174" y="216339"/>
                </a:lnTo>
                <a:lnTo>
                  <a:pt x="455813" y="224052"/>
                </a:lnTo>
                <a:lnTo>
                  <a:pt x="446053" y="229562"/>
                </a:lnTo>
                <a:lnTo>
                  <a:pt x="434894" y="232868"/>
                </a:lnTo>
                <a:lnTo>
                  <a:pt x="422335" y="233970"/>
                </a:lnTo>
                <a:close/>
              </a:path>
              <a:path w="998219" h="283210">
                <a:moveTo>
                  <a:pt x="584839" y="233970"/>
                </a:moveTo>
                <a:lnTo>
                  <a:pt x="545981" y="223974"/>
                </a:lnTo>
                <a:lnTo>
                  <a:pt x="519219" y="182340"/>
                </a:lnTo>
                <a:lnTo>
                  <a:pt x="518091" y="167853"/>
                </a:lnTo>
                <a:lnTo>
                  <a:pt x="518113" y="124541"/>
                </a:lnTo>
                <a:lnTo>
                  <a:pt x="528258" y="86144"/>
                </a:lnTo>
                <a:lnTo>
                  <a:pt x="570329" y="59813"/>
                </a:lnTo>
                <a:lnTo>
                  <a:pt x="584839" y="58702"/>
                </a:lnTo>
                <a:lnTo>
                  <a:pt x="599313" y="59813"/>
                </a:lnTo>
                <a:lnTo>
                  <a:pt x="641324" y="86144"/>
                </a:lnTo>
                <a:lnTo>
                  <a:pt x="645056" y="93547"/>
                </a:lnTo>
                <a:lnTo>
                  <a:pt x="575277" y="93547"/>
                </a:lnTo>
                <a:lnTo>
                  <a:pt x="568047" y="96159"/>
                </a:lnTo>
                <a:lnTo>
                  <a:pt x="558252" y="106560"/>
                </a:lnTo>
                <a:lnTo>
                  <a:pt x="555802" y="114374"/>
                </a:lnTo>
                <a:lnTo>
                  <a:pt x="555802" y="178301"/>
                </a:lnTo>
                <a:lnTo>
                  <a:pt x="558252" y="186137"/>
                </a:lnTo>
                <a:lnTo>
                  <a:pt x="568047" y="196538"/>
                </a:lnTo>
                <a:lnTo>
                  <a:pt x="575277" y="199127"/>
                </a:lnTo>
                <a:lnTo>
                  <a:pt x="645030" y="199127"/>
                </a:lnTo>
                <a:lnTo>
                  <a:pt x="641324" y="206513"/>
                </a:lnTo>
                <a:lnTo>
                  <a:pt x="633397" y="216200"/>
                </a:lnTo>
                <a:lnTo>
                  <a:pt x="623592" y="223974"/>
                </a:lnTo>
                <a:lnTo>
                  <a:pt x="612231" y="229527"/>
                </a:lnTo>
                <a:lnTo>
                  <a:pt x="599313" y="232859"/>
                </a:lnTo>
                <a:lnTo>
                  <a:pt x="584839" y="233970"/>
                </a:lnTo>
                <a:close/>
              </a:path>
              <a:path w="998219" h="283210">
                <a:moveTo>
                  <a:pt x="645030" y="199127"/>
                </a:moveTo>
                <a:lnTo>
                  <a:pt x="594353" y="199127"/>
                </a:lnTo>
                <a:lnTo>
                  <a:pt x="601561" y="196538"/>
                </a:lnTo>
                <a:lnTo>
                  <a:pt x="611403" y="186137"/>
                </a:lnTo>
                <a:lnTo>
                  <a:pt x="613876" y="178301"/>
                </a:lnTo>
                <a:lnTo>
                  <a:pt x="613876" y="114374"/>
                </a:lnTo>
                <a:lnTo>
                  <a:pt x="611403" y="106560"/>
                </a:lnTo>
                <a:lnTo>
                  <a:pt x="606460" y="101383"/>
                </a:lnTo>
                <a:lnTo>
                  <a:pt x="601561" y="96159"/>
                </a:lnTo>
                <a:lnTo>
                  <a:pt x="594353" y="93547"/>
                </a:lnTo>
                <a:lnTo>
                  <a:pt x="645056" y="93547"/>
                </a:lnTo>
                <a:lnTo>
                  <a:pt x="646987" y="97378"/>
                </a:lnTo>
                <a:lnTo>
                  <a:pt x="650384" y="110177"/>
                </a:lnTo>
                <a:lnTo>
                  <a:pt x="651517" y="124541"/>
                </a:lnTo>
                <a:lnTo>
                  <a:pt x="651517" y="167853"/>
                </a:lnTo>
                <a:lnTo>
                  <a:pt x="650384" y="182340"/>
                </a:lnTo>
                <a:lnTo>
                  <a:pt x="646987" y="195226"/>
                </a:lnTo>
                <a:lnTo>
                  <a:pt x="645030" y="199127"/>
                </a:lnTo>
                <a:close/>
              </a:path>
              <a:path w="998219" h="283210">
                <a:moveTo>
                  <a:pt x="746680" y="95645"/>
                </a:moveTo>
                <a:lnTo>
                  <a:pt x="727822" y="95645"/>
                </a:lnTo>
                <a:lnTo>
                  <a:pt x="731601" y="79483"/>
                </a:lnTo>
                <a:lnTo>
                  <a:pt x="739787" y="67938"/>
                </a:lnTo>
                <a:lnTo>
                  <a:pt x="752381" y="61011"/>
                </a:lnTo>
                <a:lnTo>
                  <a:pt x="769384" y="58702"/>
                </a:lnTo>
                <a:lnTo>
                  <a:pt x="782441" y="59791"/>
                </a:lnTo>
                <a:lnTo>
                  <a:pt x="820517" y="85562"/>
                </a:lnTo>
                <a:lnTo>
                  <a:pt x="823757" y="92427"/>
                </a:lnTo>
                <a:lnTo>
                  <a:pt x="754223" y="92427"/>
                </a:lnTo>
                <a:lnTo>
                  <a:pt x="747208" y="95156"/>
                </a:lnTo>
                <a:lnTo>
                  <a:pt x="746680" y="95645"/>
                </a:lnTo>
                <a:close/>
              </a:path>
              <a:path w="998219" h="283210">
                <a:moveTo>
                  <a:pt x="734330" y="231102"/>
                </a:moveTo>
                <a:lnTo>
                  <a:pt x="696687" y="231102"/>
                </a:lnTo>
                <a:lnTo>
                  <a:pt x="696687" y="61572"/>
                </a:lnTo>
                <a:lnTo>
                  <a:pt x="733771" y="61572"/>
                </a:lnTo>
                <a:lnTo>
                  <a:pt x="727908" y="95156"/>
                </a:lnTo>
                <a:lnTo>
                  <a:pt x="727822" y="95645"/>
                </a:lnTo>
                <a:lnTo>
                  <a:pt x="746680" y="95645"/>
                </a:lnTo>
                <a:lnTo>
                  <a:pt x="736872" y="106304"/>
                </a:lnTo>
                <a:lnTo>
                  <a:pt x="734389" y="114140"/>
                </a:lnTo>
                <a:lnTo>
                  <a:pt x="734330" y="231102"/>
                </a:lnTo>
                <a:close/>
              </a:path>
              <a:path w="998219" h="283210">
                <a:moveTo>
                  <a:pt x="829765" y="137976"/>
                </a:moveTo>
                <a:lnTo>
                  <a:pt x="792122" y="137976"/>
                </a:lnTo>
                <a:lnTo>
                  <a:pt x="792122" y="114140"/>
                </a:lnTo>
                <a:lnTo>
                  <a:pt x="789723" y="106304"/>
                </a:lnTo>
                <a:lnTo>
                  <a:pt x="789651" y="106071"/>
                </a:lnTo>
                <a:lnTo>
                  <a:pt x="779809" y="95156"/>
                </a:lnTo>
                <a:lnTo>
                  <a:pt x="772696" y="92427"/>
                </a:lnTo>
                <a:lnTo>
                  <a:pt x="823757" y="92427"/>
                </a:lnTo>
                <a:lnTo>
                  <a:pt x="825655" y="96450"/>
                </a:lnTo>
                <a:lnTo>
                  <a:pt x="828738" y="108791"/>
                </a:lnTo>
                <a:lnTo>
                  <a:pt x="829765" y="122582"/>
                </a:lnTo>
                <a:lnTo>
                  <a:pt x="829765" y="137976"/>
                </a:lnTo>
                <a:close/>
              </a:path>
              <a:path w="998219" h="283210">
                <a:moveTo>
                  <a:pt x="934688" y="61572"/>
                </a:moveTo>
                <a:lnTo>
                  <a:pt x="896976" y="61572"/>
                </a:lnTo>
                <a:lnTo>
                  <a:pt x="896976" y="18611"/>
                </a:lnTo>
                <a:lnTo>
                  <a:pt x="934688" y="18611"/>
                </a:lnTo>
                <a:lnTo>
                  <a:pt x="934688" y="61572"/>
                </a:lnTo>
                <a:close/>
              </a:path>
              <a:path w="998219" h="283210">
                <a:moveTo>
                  <a:pt x="997727" y="96976"/>
                </a:moveTo>
                <a:lnTo>
                  <a:pt x="852547" y="96976"/>
                </a:lnTo>
                <a:lnTo>
                  <a:pt x="852547" y="61572"/>
                </a:lnTo>
                <a:lnTo>
                  <a:pt x="997727" y="61572"/>
                </a:lnTo>
                <a:lnTo>
                  <a:pt x="997727" y="96976"/>
                </a:lnTo>
                <a:close/>
              </a:path>
              <a:path w="998219" h="283210">
                <a:moveTo>
                  <a:pt x="994859" y="231102"/>
                </a:moveTo>
                <a:lnTo>
                  <a:pt x="945951" y="231102"/>
                </a:lnTo>
                <a:lnTo>
                  <a:pt x="935181" y="230315"/>
                </a:lnTo>
                <a:lnTo>
                  <a:pt x="900246" y="203483"/>
                </a:lnTo>
                <a:lnTo>
                  <a:pt x="896976" y="183594"/>
                </a:lnTo>
                <a:lnTo>
                  <a:pt x="896976" y="96976"/>
                </a:lnTo>
                <a:lnTo>
                  <a:pt x="934688" y="96976"/>
                </a:lnTo>
                <a:lnTo>
                  <a:pt x="934688" y="188118"/>
                </a:lnTo>
                <a:lnTo>
                  <a:pt x="935503" y="191267"/>
                </a:lnTo>
                <a:lnTo>
                  <a:pt x="938815" y="194812"/>
                </a:lnTo>
                <a:lnTo>
                  <a:pt x="941755" y="195699"/>
                </a:lnTo>
                <a:lnTo>
                  <a:pt x="994859" y="195699"/>
                </a:lnTo>
                <a:lnTo>
                  <a:pt x="994859" y="231102"/>
                </a:lnTo>
                <a:close/>
              </a:path>
            </a:pathLst>
          </a:custGeom>
          <a:solidFill>
            <a:srgbClr val="007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623302" y="1400584"/>
          <a:ext cx="9002391" cy="13366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4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5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1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1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1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87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2909">
                <a:tc>
                  <a:txBody>
                    <a:bodyPr/>
                    <a:lstStyle/>
                    <a:p>
                      <a:pPr marL="1235075">
                        <a:lnSpc>
                          <a:spcPts val="2640"/>
                        </a:lnSpc>
                      </a:pP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numpy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7070">
                        <a:lnSpc>
                          <a:spcPts val="2640"/>
                        </a:lnSpc>
                      </a:pPr>
                      <a:r>
                        <a:rPr sz="2250" spc="-25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np_height </a:t>
                      </a:r>
                      <a:r>
                        <a:rPr sz="225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np.array([</a:t>
                      </a: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1.73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1.68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1.71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1.89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L="5397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1.79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])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np_weight </a:t>
                      </a:r>
                      <a:r>
                        <a:rPr sz="2250" spc="-5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=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np.array([</a:t>
                      </a: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65.4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59.2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63.6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88.4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L="53975" algn="ct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68.7</a:t>
                      </a:r>
                      <a:r>
                        <a:rPr sz="225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])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object 10"/>
          <p:cNvSpPr/>
          <p:nvPr/>
        </p:nvSpPr>
        <p:spPr>
          <a:xfrm>
            <a:off x="2908782" y="1506173"/>
            <a:ext cx="313055" cy="175895"/>
          </a:xfrm>
          <a:custGeom>
            <a:avLst/>
            <a:gdLst/>
            <a:ahLst/>
            <a:cxnLst/>
            <a:rect l="l" t="t" r="r" b="b"/>
            <a:pathLst>
              <a:path w="313055" h="175894">
                <a:moveTo>
                  <a:pt x="44973" y="56324"/>
                </a:moveTo>
                <a:lnTo>
                  <a:pt x="7205" y="56324"/>
                </a:lnTo>
                <a:lnTo>
                  <a:pt x="9988" y="42662"/>
                </a:lnTo>
                <a:lnTo>
                  <a:pt x="38723" y="7797"/>
                </a:lnTo>
                <a:lnTo>
                  <a:pt x="73877" y="280"/>
                </a:lnTo>
                <a:lnTo>
                  <a:pt x="86030" y="1115"/>
                </a:lnTo>
                <a:lnTo>
                  <a:pt x="87413" y="1115"/>
                </a:lnTo>
                <a:lnTo>
                  <a:pt x="129366" y="24283"/>
                </a:lnTo>
                <a:lnTo>
                  <a:pt x="135167" y="34844"/>
                </a:lnTo>
                <a:lnTo>
                  <a:pt x="65341" y="34844"/>
                </a:lnTo>
                <a:lnTo>
                  <a:pt x="58790" y="36359"/>
                </a:lnTo>
                <a:lnTo>
                  <a:pt x="49128" y="42424"/>
                </a:lnTo>
                <a:lnTo>
                  <a:pt x="46140" y="48068"/>
                </a:lnTo>
                <a:lnTo>
                  <a:pt x="44973" y="56324"/>
                </a:lnTo>
                <a:close/>
              </a:path>
              <a:path w="313055" h="175894">
                <a:moveTo>
                  <a:pt x="58688" y="175267"/>
                </a:moveTo>
                <a:lnTo>
                  <a:pt x="16151" y="161065"/>
                </a:lnTo>
                <a:lnTo>
                  <a:pt x="0" y="122582"/>
                </a:lnTo>
                <a:lnTo>
                  <a:pt x="1001" y="110622"/>
                </a:lnTo>
                <a:lnTo>
                  <a:pt x="24704" y="76404"/>
                </a:lnTo>
                <a:lnTo>
                  <a:pt x="58975" y="68217"/>
                </a:lnTo>
                <a:lnTo>
                  <a:pt x="101717" y="68217"/>
                </a:lnTo>
                <a:lnTo>
                  <a:pt x="101717" y="51239"/>
                </a:lnTo>
                <a:lnTo>
                  <a:pt x="99322" y="45292"/>
                </a:lnTo>
                <a:lnTo>
                  <a:pt x="94511" y="41141"/>
                </a:lnTo>
                <a:lnTo>
                  <a:pt x="89762" y="36942"/>
                </a:lnTo>
                <a:lnTo>
                  <a:pt x="82782" y="34844"/>
                </a:lnTo>
                <a:lnTo>
                  <a:pt x="135167" y="34844"/>
                </a:lnTo>
                <a:lnTo>
                  <a:pt x="138277" y="45292"/>
                </a:lnTo>
                <a:lnTo>
                  <a:pt x="138555" y="48068"/>
                </a:lnTo>
                <a:lnTo>
                  <a:pt x="139283" y="56324"/>
                </a:lnTo>
                <a:lnTo>
                  <a:pt x="139410" y="90717"/>
                </a:lnTo>
                <a:lnTo>
                  <a:pt x="139444" y="99913"/>
                </a:lnTo>
                <a:lnTo>
                  <a:pt x="52547" y="99913"/>
                </a:lnTo>
                <a:lnTo>
                  <a:pt x="47143" y="101733"/>
                </a:lnTo>
                <a:lnTo>
                  <a:pt x="39589" y="109008"/>
                </a:lnTo>
                <a:lnTo>
                  <a:pt x="37706" y="114187"/>
                </a:lnTo>
                <a:lnTo>
                  <a:pt x="37706" y="127806"/>
                </a:lnTo>
                <a:lnTo>
                  <a:pt x="40040" y="133217"/>
                </a:lnTo>
                <a:lnTo>
                  <a:pt x="49374" y="141053"/>
                </a:lnTo>
                <a:lnTo>
                  <a:pt x="56027" y="143014"/>
                </a:lnTo>
                <a:lnTo>
                  <a:pt x="106970" y="143014"/>
                </a:lnTo>
                <a:lnTo>
                  <a:pt x="104726" y="157290"/>
                </a:lnTo>
                <a:lnTo>
                  <a:pt x="69474" y="174624"/>
                </a:lnTo>
                <a:lnTo>
                  <a:pt x="58688" y="175267"/>
                </a:lnTo>
                <a:close/>
              </a:path>
              <a:path w="313055" h="175894">
                <a:moveTo>
                  <a:pt x="106970" y="143014"/>
                </a:moveTo>
                <a:lnTo>
                  <a:pt x="64706" y="143014"/>
                </a:lnTo>
                <a:lnTo>
                  <a:pt x="72744" y="142541"/>
                </a:lnTo>
                <a:lnTo>
                  <a:pt x="80101" y="141053"/>
                </a:lnTo>
                <a:lnTo>
                  <a:pt x="86210" y="138762"/>
                </a:lnTo>
                <a:lnTo>
                  <a:pt x="91645" y="135456"/>
                </a:lnTo>
                <a:lnTo>
                  <a:pt x="98360" y="130418"/>
                </a:lnTo>
                <a:lnTo>
                  <a:pt x="101717" y="124028"/>
                </a:lnTo>
                <a:lnTo>
                  <a:pt x="101717" y="99913"/>
                </a:lnTo>
                <a:lnTo>
                  <a:pt x="139444" y="99913"/>
                </a:lnTo>
                <a:lnTo>
                  <a:pt x="139444" y="136715"/>
                </a:lnTo>
                <a:lnTo>
                  <a:pt x="107960" y="136715"/>
                </a:lnTo>
                <a:lnTo>
                  <a:pt x="107045" y="142541"/>
                </a:lnTo>
                <a:lnTo>
                  <a:pt x="106970" y="143014"/>
                </a:lnTo>
                <a:close/>
              </a:path>
              <a:path w="313055" h="175894">
                <a:moveTo>
                  <a:pt x="104726" y="157290"/>
                </a:moveTo>
                <a:lnTo>
                  <a:pt x="107960" y="136715"/>
                </a:lnTo>
                <a:lnTo>
                  <a:pt x="108308" y="136715"/>
                </a:lnTo>
                <a:lnTo>
                  <a:pt x="109098" y="144307"/>
                </a:lnTo>
                <a:lnTo>
                  <a:pt x="109191" y="145199"/>
                </a:lnTo>
                <a:lnTo>
                  <a:pt x="107571" y="152739"/>
                </a:lnTo>
                <a:lnTo>
                  <a:pt x="104726" y="157290"/>
                </a:lnTo>
                <a:close/>
              </a:path>
              <a:path w="313055" h="175894">
                <a:moveTo>
                  <a:pt x="139444" y="172399"/>
                </a:moveTo>
                <a:lnTo>
                  <a:pt x="102351" y="172399"/>
                </a:lnTo>
                <a:lnTo>
                  <a:pt x="104726" y="157290"/>
                </a:lnTo>
                <a:lnTo>
                  <a:pt x="107571" y="152739"/>
                </a:lnTo>
                <a:lnTo>
                  <a:pt x="109191" y="145199"/>
                </a:lnTo>
                <a:lnTo>
                  <a:pt x="108308" y="136715"/>
                </a:lnTo>
                <a:lnTo>
                  <a:pt x="139444" y="136715"/>
                </a:lnTo>
                <a:lnTo>
                  <a:pt x="139444" y="172399"/>
                </a:lnTo>
                <a:close/>
              </a:path>
              <a:path w="313055" h="175894">
                <a:moveTo>
                  <a:pt x="309904" y="140424"/>
                </a:moveTo>
                <a:lnTo>
                  <a:pt x="259503" y="140424"/>
                </a:lnTo>
                <a:lnTo>
                  <a:pt x="265623" y="138862"/>
                </a:lnTo>
                <a:lnTo>
                  <a:pt x="273238" y="132564"/>
                </a:lnTo>
                <a:lnTo>
                  <a:pt x="275142" y="128390"/>
                </a:lnTo>
                <a:lnTo>
                  <a:pt x="275142" y="123213"/>
                </a:lnTo>
                <a:lnTo>
                  <a:pt x="232257" y="101803"/>
                </a:lnTo>
                <a:lnTo>
                  <a:pt x="220374" y="99293"/>
                </a:lnTo>
                <a:lnTo>
                  <a:pt x="184568" y="70755"/>
                </a:lnTo>
                <a:lnTo>
                  <a:pt x="181388" y="50936"/>
                </a:lnTo>
                <a:lnTo>
                  <a:pt x="182271" y="40627"/>
                </a:lnTo>
                <a:lnTo>
                  <a:pt x="182367" y="39510"/>
                </a:lnTo>
                <a:lnTo>
                  <a:pt x="205700" y="7517"/>
                </a:lnTo>
                <a:lnTo>
                  <a:pt x="228141" y="756"/>
                </a:lnTo>
                <a:lnTo>
                  <a:pt x="229035" y="756"/>
                </a:lnTo>
                <a:lnTo>
                  <a:pt x="241202" y="0"/>
                </a:lnTo>
                <a:lnTo>
                  <a:pt x="252133" y="0"/>
                </a:lnTo>
                <a:lnTo>
                  <a:pt x="263790" y="756"/>
                </a:lnTo>
                <a:lnTo>
                  <a:pt x="299273" y="19097"/>
                </a:lnTo>
                <a:lnTo>
                  <a:pt x="307640" y="34844"/>
                </a:lnTo>
                <a:lnTo>
                  <a:pt x="241202" y="34844"/>
                </a:lnTo>
                <a:lnTo>
                  <a:pt x="231530" y="35867"/>
                </a:lnTo>
                <a:lnTo>
                  <a:pt x="224632" y="38933"/>
                </a:lnTo>
                <a:lnTo>
                  <a:pt x="220476" y="44054"/>
                </a:lnTo>
                <a:lnTo>
                  <a:pt x="219148" y="50936"/>
                </a:lnTo>
                <a:lnTo>
                  <a:pt x="219094" y="55740"/>
                </a:lnTo>
                <a:lnTo>
                  <a:pt x="220404" y="59100"/>
                </a:lnTo>
                <a:lnTo>
                  <a:pt x="225624" y="63484"/>
                </a:lnTo>
                <a:lnTo>
                  <a:pt x="230578" y="65140"/>
                </a:lnTo>
                <a:lnTo>
                  <a:pt x="237845" y="66258"/>
                </a:lnTo>
                <a:lnTo>
                  <a:pt x="259052" y="69756"/>
                </a:lnTo>
                <a:lnTo>
                  <a:pt x="299563" y="86409"/>
                </a:lnTo>
                <a:lnTo>
                  <a:pt x="312771" y="121813"/>
                </a:lnTo>
                <a:lnTo>
                  <a:pt x="312687" y="123213"/>
                </a:lnTo>
                <a:lnTo>
                  <a:pt x="311895" y="132564"/>
                </a:lnTo>
                <a:lnTo>
                  <a:pt x="311785" y="133865"/>
                </a:lnTo>
                <a:lnTo>
                  <a:pt x="309904" y="140424"/>
                </a:lnTo>
                <a:close/>
              </a:path>
              <a:path w="313055" h="175894">
                <a:moveTo>
                  <a:pt x="312091" y="51775"/>
                </a:moveTo>
                <a:lnTo>
                  <a:pt x="274508" y="51775"/>
                </a:lnTo>
                <a:lnTo>
                  <a:pt x="273075" y="45106"/>
                </a:lnTo>
                <a:lnTo>
                  <a:pt x="270557" y="40627"/>
                </a:lnTo>
                <a:lnTo>
                  <a:pt x="266954" y="38343"/>
                </a:lnTo>
                <a:lnTo>
                  <a:pt x="263154" y="35867"/>
                </a:lnTo>
                <a:lnTo>
                  <a:pt x="262770" y="35867"/>
                </a:lnTo>
                <a:lnTo>
                  <a:pt x="258418" y="34844"/>
                </a:lnTo>
                <a:lnTo>
                  <a:pt x="307640" y="34844"/>
                </a:lnTo>
                <a:lnTo>
                  <a:pt x="309244" y="38933"/>
                </a:lnTo>
                <a:lnTo>
                  <a:pt x="312091" y="51775"/>
                </a:lnTo>
                <a:close/>
              </a:path>
              <a:path w="313055" h="175894">
                <a:moveTo>
                  <a:pt x="251008" y="175267"/>
                </a:moveTo>
                <a:lnTo>
                  <a:pt x="238971" y="175267"/>
                </a:lnTo>
                <a:lnTo>
                  <a:pt x="225080" y="174388"/>
                </a:lnTo>
                <a:lnTo>
                  <a:pt x="226098" y="174388"/>
                </a:lnTo>
                <a:lnTo>
                  <a:pt x="215325" y="172119"/>
                </a:lnTo>
                <a:lnTo>
                  <a:pt x="183540" y="146161"/>
                </a:lnTo>
                <a:lnTo>
                  <a:pt x="176945" y="122024"/>
                </a:lnTo>
                <a:lnTo>
                  <a:pt x="176905" y="121813"/>
                </a:lnTo>
                <a:lnTo>
                  <a:pt x="214345" y="121813"/>
                </a:lnTo>
                <a:lnTo>
                  <a:pt x="215737" y="129090"/>
                </a:lnTo>
                <a:lnTo>
                  <a:pt x="218339" y="133865"/>
                </a:lnTo>
                <a:lnTo>
                  <a:pt x="219906" y="134967"/>
                </a:lnTo>
                <a:lnTo>
                  <a:pt x="226402" y="139141"/>
                </a:lnTo>
                <a:lnTo>
                  <a:pt x="231929" y="140424"/>
                </a:lnTo>
                <a:lnTo>
                  <a:pt x="309904" y="140424"/>
                </a:lnTo>
                <a:lnTo>
                  <a:pt x="308780" y="144342"/>
                </a:lnTo>
                <a:lnTo>
                  <a:pt x="277307" y="171751"/>
                </a:lnTo>
                <a:lnTo>
                  <a:pt x="265013" y="174388"/>
                </a:lnTo>
                <a:lnTo>
                  <a:pt x="251008" y="175267"/>
                </a:lnTo>
                <a:close/>
              </a:path>
            </a:pathLst>
          </a:custGeom>
          <a:solidFill>
            <a:srgbClr val="007BB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42352" y="3426326"/>
            <a:ext cx="260477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008600"/>
                </a:solidFill>
                <a:latin typeface="Courier New"/>
                <a:cs typeface="Courier New"/>
              </a:rPr>
              <a:t>type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(np_height)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2352" y="4490787"/>
            <a:ext cx="226123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FFFFFF"/>
                </a:solidFill>
                <a:latin typeface="Courier New"/>
                <a:cs typeface="Courier New"/>
              </a:rPr>
              <a:t>numpy.ndarray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2352" y="5555248"/>
            <a:ext cx="260477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008600"/>
                </a:solidFill>
                <a:latin typeface="Courier New"/>
                <a:cs typeface="Courier New"/>
              </a:rPr>
              <a:t>type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(np_weight)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42352" y="6619709"/>
            <a:ext cx="226123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FFFFFF"/>
                </a:solidFill>
                <a:latin typeface="Courier New"/>
                <a:cs typeface="Courier New"/>
              </a:rPr>
              <a:t>numpy.ndarray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81AA09D-BB26-09E0-EA87-2BD88AE42B7C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3376C41B-74CB-A9D6-A455-912383A7529A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4752975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75" dirty="0"/>
              <a:t>2D</a:t>
            </a:r>
            <a:r>
              <a:rPr spc="-150" dirty="0"/>
              <a:t> </a:t>
            </a:r>
            <a:r>
              <a:rPr spc="-210" dirty="0"/>
              <a:t>NumPy</a:t>
            </a:r>
            <a:r>
              <a:rPr spc="-150" dirty="0"/>
              <a:t> </a:t>
            </a:r>
            <a:r>
              <a:rPr spc="-85" dirty="0"/>
              <a:t>Arrays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289685"/>
          </a:xfrm>
          <a:custGeom>
            <a:avLst/>
            <a:gdLst/>
            <a:ahLst/>
            <a:cxnLst/>
            <a:rect l="l" t="t" r="r" b="b"/>
            <a:pathLst>
              <a:path w="9887585" h="1289685">
                <a:moveTo>
                  <a:pt x="9810704" y="1289635"/>
                </a:moveTo>
                <a:lnTo>
                  <a:pt x="76506" y="1289635"/>
                </a:lnTo>
                <a:lnTo>
                  <a:pt x="71179" y="1289102"/>
                </a:lnTo>
                <a:lnTo>
                  <a:pt x="31919" y="1272849"/>
                </a:lnTo>
                <a:lnTo>
                  <a:pt x="4175" y="1234119"/>
                </a:lnTo>
                <a:lnTo>
                  <a:pt x="0" y="1213137"/>
                </a:lnTo>
                <a:lnTo>
                  <a:pt x="0" y="1207753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213137"/>
                </a:lnTo>
                <a:lnTo>
                  <a:pt x="9870416" y="1257721"/>
                </a:lnTo>
                <a:lnTo>
                  <a:pt x="9831686" y="1285459"/>
                </a:lnTo>
                <a:lnTo>
                  <a:pt x="9816026" y="1289102"/>
                </a:lnTo>
                <a:lnTo>
                  <a:pt x="9810704" y="128963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702092"/>
            <a:ext cx="9887585" cy="941705"/>
          </a:xfrm>
          <a:custGeom>
            <a:avLst/>
            <a:gdLst/>
            <a:ahLst/>
            <a:cxnLst/>
            <a:rect l="l" t="t" r="r" b="b"/>
            <a:pathLst>
              <a:path w="9887585" h="941704">
                <a:moveTo>
                  <a:pt x="9810704" y="941638"/>
                </a:moveTo>
                <a:lnTo>
                  <a:pt x="76506" y="941638"/>
                </a:lnTo>
                <a:lnTo>
                  <a:pt x="71179" y="941106"/>
                </a:lnTo>
                <a:lnTo>
                  <a:pt x="31919" y="924852"/>
                </a:lnTo>
                <a:lnTo>
                  <a:pt x="4175" y="886122"/>
                </a:lnTo>
                <a:lnTo>
                  <a:pt x="0" y="865140"/>
                </a:lnTo>
                <a:lnTo>
                  <a:pt x="0" y="859756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865140"/>
                </a:lnTo>
                <a:lnTo>
                  <a:pt x="9870416" y="909724"/>
                </a:lnTo>
                <a:lnTo>
                  <a:pt x="9831686" y="937462"/>
                </a:lnTo>
                <a:lnTo>
                  <a:pt x="9816026" y="941106"/>
                </a:lnTo>
                <a:lnTo>
                  <a:pt x="9810704" y="941638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3889375"/>
            <a:ext cx="9887585" cy="593725"/>
          </a:xfrm>
          <a:custGeom>
            <a:avLst/>
            <a:gdLst/>
            <a:ahLst/>
            <a:cxnLst/>
            <a:rect l="l" t="t" r="r" b="b"/>
            <a:pathLst>
              <a:path w="9887585" h="593725">
                <a:moveTo>
                  <a:pt x="9810704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17143"/>
                </a:lnTo>
                <a:lnTo>
                  <a:pt x="9870416" y="561728"/>
                </a:lnTo>
                <a:lnTo>
                  <a:pt x="9831686" y="589465"/>
                </a:lnTo>
                <a:lnTo>
                  <a:pt x="9816026" y="593109"/>
                </a:lnTo>
                <a:lnTo>
                  <a:pt x="9810704" y="593641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4728662"/>
            <a:ext cx="9887585" cy="593725"/>
          </a:xfrm>
          <a:custGeom>
            <a:avLst/>
            <a:gdLst/>
            <a:ahLst/>
            <a:cxnLst/>
            <a:rect l="l" t="t" r="r" b="b"/>
            <a:pathLst>
              <a:path w="9887585" h="593725">
                <a:moveTo>
                  <a:pt x="9810704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17143"/>
                </a:lnTo>
                <a:lnTo>
                  <a:pt x="9870416" y="561728"/>
                </a:lnTo>
                <a:lnTo>
                  <a:pt x="9831686" y="589465"/>
                </a:lnTo>
                <a:lnTo>
                  <a:pt x="9816026" y="593109"/>
                </a:lnTo>
                <a:lnTo>
                  <a:pt x="9810704" y="59364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5567948"/>
            <a:ext cx="9887585" cy="941705"/>
          </a:xfrm>
          <a:custGeom>
            <a:avLst/>
            <a:gdLst/>
            <a:ahLst/>
            <a:cxnLst/>
            <a:rect l="l" t="t" r="r" b="b"/>
            <a:pathLst>
              <a:path w="9887585" h="941704">
                <a:moveTo>
                  <a:pt x="9810704" y="941638"/>
                </a:moveTo>
                <a:lnTo>
                  <a:pt x="76506" y="941638"/>
                </a:lnTo>
                <a:lnTo>
                  <a:pt x="71179" y="941106"/>
                </a:lnTo>
                <a:lnTo>
                  <a:pt x="31919" y="924852"/>
                </a:lnTo>
                <a:lnTo>
                  <a:pt x="4175" y="886122"/>
                </a:lnTo>
                <a:lnTo>
                  <a:pt x="0" y="865140"/>
                </a:lnTo>
                <a:lnTo>
                  <a:pt x="0" y="859756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865140"/>
                </a:lnTo>
                <a:lnTo>
                  <a:pt x="9870416" y="909724"/>
                </a:lnTo>
                <a:lnTo>
                  <a:pt x="9831686" y="937462"/>
                </a:lnTo>
                <a:lnTo>
                  <a:pt x="9816026" y="941106"/>
                </a:lnTo>
                <a:lnTo>
                  <a:pt x="9810704" y="941638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1289" y="6755231"/>
            <a:ext cx="9887585" cy="921385"/>
          </a:xfrm>
          <a:custGeom>
            <a:avLst/>
            <a:gdLst/>
            <a:ahLst/>
            <a:cxnLst/>
            <a:rect l="l" t="t" r="r" b="b"/>
            <a:pathLst>
              <a:path w="9887585" h="921384">
                <a:moveTo>
                  <a:pt x="9810704" y="921167"/>
                </a:moveTo>
                <a:lnTo>
                  <a:pt x="76506" y="921167"/>
                </a:lnTo>
                <a:lnTo>
                  <a:pt x="71179" y="920635"/>
                </a:lnTo>
                <a:lnTo>
                  <a:pt x="31919" y="904382"/>
                </a:lnTo>
                <a:lnTo>
                  <a:pt x="4175" y="865652"/>
                </a:lnTo>
                <a:lnTo>
                  <a:pt x="0" y="844670"/>
                </a:lnTo>
                <a:lnTo>
                  <a:pt x="0" y="839286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844670"/>
                </a:lnTo>
                <a:lnTo>
                  <a:pt x="9870416" y="889254"/>
                </a:lnTo>
                <a:lnTo>
                  <a:pt x="9831686" y="916991"/>
                </a:lnTo>
                <a:lnTo>
                  <a:pt x="9816026" y="920635"/>
                </a:lnTo>
                <a:lnTo>
                  <a:pt x="9810704" y="921167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94695" y="1215237"/>
            <a:ext cx="6115685" cy="3096260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np_2d</a:t>
            </a:r>
            <a:r>
              <a:rPr sz="1600" spc="-9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600" spc="-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np.array([[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1.73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1.68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1.71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1.89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BE2F72"/>
                </a:solidFill>
                <a:latin typeface="Courier New"/>
                <a:cs typeface="Courier New"/>
              </a:rPr>
              <a:t>1.79</a:t>
            </a: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],</a:t>
            </a:r>
            <a:endParaRPr sz="1600">
              <a:latin typeface="Courier New"/>
              <a:cs typeface="Courier New"/>
            </a:endParaRPr>
          </a:p>
          <a:p>
            <a:pPr marL="2205990">
              <a:lnSpc>
                <a:spcPct val="100000"/>
              </a:lnSpc>
              <a:spcBef>
                <a:spcPts val="819"/>
              </a:spcBef>
            </a:pP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65.4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59.2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7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63.6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88.4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7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BE2F72"/>
                </a:solidFill>
                <a:latin typeface="Courier New"/>
                <a:cs typeface="Courier New"/>
              </a:rPr>
              <a:t>68.7</a:t>
            </a: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]])</a:t>
            </a:r>
            <a:endParaRPr sz="16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np_2d</a:t>
            </a: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900"/>
              </a:spcBef>
            </a:pPr>
            <a:endParaRPr sz="16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tabLst>
                <a:tab pos="1962150" algn="l"/>
                <a:tab pos="2814955" algn="l"/>
                <a:tab pos="3668395" algn="l"/>
                <a:tab pos="4521200" algn="l"/>
              </a:tabLst>
            </a:pP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array([[</a:t>
            </a:r>
            <a:r>
              <a:rPr sz="1600" spc="-12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1.73,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1.68,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1.71,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1.89,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	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1.79],</a:t>
            </a:r>
            <a:endParaRPr sz="1600">
              <a:latin typeface="Courier New"/>
              <a:cs typeface="Courier New"/>
            </a:endParaRPr>
          </a:p>
          <a:p>
            <a:pPr marL="124460" algn="ctr">
              <a:lnSpc>
                <a:spcPct val="100000"/>
              </a:lnSpc>
              <a:spcBef>
                <a:spcPts val="819"/>
              </a:spcBef>
            </a:pP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[65.4</a:t>
            </a:r>
            <a:r>
              <a:rPr sz="1600" spc="-4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,</a:t>
            </a:r>
            <a:r>
              <a:rPr sz="1600" spc="-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59.2</a:t>
            </a:r>
            <a:r>
              <a:rPr sz="1600" spc="-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,</a:t>
            </a:r>
            <a:r>
              <a:rPr sz="1600" spc="-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63.6</a:t>
            </a:r>
            <a:r>
              <a:rPr sz="1600" spc="-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,</a:t>
            </a:r>
            <a:r>
              <a:rPr sz="1600" spc="-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88.4</a:t>
            </a:r>
            <a:r>
              <a:rPr sz="1600" spc="-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,</a:t>
            </a:r>
            <a:r>
              <a:rPr sz="1600" spc="-4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68.7</a:t>
            </a:r>
            <a:r>
              <a:rPr sz="1600" spc="-4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25" dirty="0">
                <a:solidFill>
                  <a:srgbClr val="FFFFFF"/>
                </a:solidFill>
                <a:latin typeface="Courier New"/>
                <a:cs typeface="Courier New"/>
              </a:rPr>
              <a:t>]])</a:t>
            </a: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6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np_2d.shape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4695" y="4901628"/>
            <a:ext cx="7703184" cy="2603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(2,</a:t>
            </a:r>
            <a:r>
              <a:rPr sz="1600" spc="-3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5)</a:t>
            </a:r>
            <a:r>
              <a:rPr sz="16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#</a:t>
            </a:r>
            <a:r>
              <a:rPr sz="1600" spc="-3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2</a:t>
            </a:r>
            <a:r>
              <a:rPr sz="16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rows,</a:t>
            </a:r>
            <a:r>
              <a:rPr sz="16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5</a:t>
            </a:r>
            <a:r>
              <a:rPr sz="1600" spc="-3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columns</a:t>
            </a: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900"/>
              </a:spcBef>
            </a:pPr>
            <a:endParaRPr sz="16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np.array([[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1.73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114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1.68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114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1.71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11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1.89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114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BE2F72"/>
                </a:solidFill>
                <a:latin typeface="Courier New"/>
                <a:cs typeface="Courier New"/>
              </a:rPr>
              <a:t>1.79</a:t>
            </a: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],</a:t>
            </a:r>
            <a:endParaRPr sz="1600">
              <a:latin typeface="Courier New"/>
              <a:cs typeface="Courier New"/>
            </a:endParaRPr>
          </a:p>
          <a:p>
            <a:pPr marL="1231265">
              <a:lnSpc>
                <a:spcPct val="100000"/>
              </a:lnSpc>
              <a:spcBef>
                <a:spcPts val="819"/>
              </a:spcBef>
            </a:pP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65.4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59.2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7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63.6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BE2F72"/>
                </a:solidFill>
                <a:latin typeface="Courier New"/>
                <a:cs typeface="Courier New"/>
              </a:rPr>
              <a:t>88.4</a:t>
            </a:r>
            <a:r>
              <a:rPr sz="16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600" spc="-7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BE2F72"/>
                </a:solidFill>
                <a:latin typeface="Courier New"/>
                <a:cs typeface="Courier New"/>
              </a:rPr>
              <a:t>"68.7"</a:t>
            </a:r>
            <a:r>
              <a:rPr sz="1600" spc="-10" dirty="0">
                <a:solidFill>
                  <a:srgbClr val="04182D"/>
                </a:solidFill>
                <a:latin typeface="Courier New"/>
                <a:cs typeface="Courier New"/>
              </a:rPr>
              <a:t>]])</a:t>
            </a: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60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905"/>
              </a:spcBef>
            </a:pPr>
            <a:endParaRPr sz="16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array([['1.73',</a:t>
            </a:r>
            <a:r>
              <a:rPr sz="1600" spc="-13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'1.68',</a:t>
            </a:r>
            <a:r>
              <a:rPr sz="1600" spc="-1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'1.71',</a:t>
            </a:r>
            <a:r>
              <a:rPr sz="1600" spc="-1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'1.89',</a:t>
            </a:r>
            <a:r>
              <a:rPr sz="1600" spc="-13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'1.79'],</a:t>
            </a:r>
            <a:endParaRPr sz="1600">
              <a:latin typeface="Courier New"/>
              <a:cs typeface="Courier New"/>
            </a:endParaRPr>
          </a:p>
          <a:p>
            <a:pPr marL="865505">
              <a:lnSpc>
                <a:spcPct val="100000"/>
              </a:lnSpc>
              <a:spcBef>
                <a:spcPts val="819"/>
              </a:spcBef>
            </a:pP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['65.4',</a:t>
            </a:r>
            <a:r>
              <a:rPr sz="1600" spc="-114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'59.2',</a:t>
            </a:r>
            <a:r>
              <a:rPr sz="1600" spc="-11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'63.6',</a:t>
            </a:r>
            <a:r>
              <a:rPr sz="1600" spc="-11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'88.4',</a:t>
            </a:r>
            <a:r>
              <a:rPr sz="1600" spc="-11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dirty="0">
                <a:solidFill>
                  <a:srgbClr val="FFFFFF"/>
                </a:solidFill>
                <a:latin typeface="Courier New"/>
                <a:cs typeface="Courier New"/>
              </a:rPr>
              <a:t>'68.7']],</a:t>
            </a:r>
            <a:r>
              <a:rPr sz="1600" spc="-114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ourier New"/>
                <a:cs typeface="Courier New"/>
              </a:rPr>
              <a:t>dtype='&lt;U32')</a:t>
            </a:r>
            <a:endParaRPr sz="1600">
              <a:latin typeface="Courier New"/>
              <a:cs typeface="Courier New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CED3ED2-2065-3A43-B844-DF6BA5E2F0B9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6C6F98A2-CDFA-36C5-71D2-A33B28102F16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04" dirty="0"/>
              <a:t>Motivation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21"/>
            <a:ext cx="102351" cy="1023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2006074"/>
            <a:ext cx="102351" cy="10235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991" y="2487129"/>
            <a:ext cx="122822" cy="12282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9991" y="3142181"/>
            <a:ext cx="122822" cy="12282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9991" y="3797234"/>
            <a:ext cx="122822" cy="12282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847056" y="1174558"/>
            <a:ext cx="5658485" cy="28752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Functions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50" dirty="0">
                <a:solidFill>
                  <a:srgbClr val="04182D"/>
                </a:solidFill>
                <a:latin typeface="Tahoma"/>
                <a:cs typeface="Tahoma"/>
              </a:rPr>
              <a:t>and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5" dirty="0">
                <a:solidFill>
                  <a:srgbClr val="04182D"/>
                </a:solidFill>
                <a:latin typeface="Tahoma"/>
                <a:cs typeface="Tahoma"/>
              </a:rPr>
              <a:t>methods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are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powerful</a:t>
            </a:r>
            <a:endParaRPr sz="25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All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65" dirty="0">
                <a:solidFill>
                  <a:srgbClr val="04182D"/>
                </a:solidFill>
                <a:latin typeface="Tahoma"/>
                <a:cs typeface="Tahoma"/>
              </a:rPr>
              <a:t>code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50" dirty="0">
                <a:solidFill>
                  <a:srgbClr val="04182D"/>
                </a:solidFill>
                <a:latin typeface="Tahoma"/>
                <a:cs typeface="Tahoma"/>
              </a:rPr>
              <a:t>in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Python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0" dirty="0">
                <a:solidFill>
                  <a:srgbClr val="04182D"/>
                </a:solidFill>
                <a:latin typeface="Tahoma"/>
                <a:cs typeface="Tahoma"/>
              </a:rPr>
              <a:t>distribution?</a:t>
            </a:r>
            <a:endParaRPr sz="2550" dirty="0">
              <a:latin typeface="Tahoma"/>
              <a:cs typeface="Tahoma"/>
            </a:endParaRPr>
          </a:p>
          <a:p>
            <a:pPr marL="381000">
              <a:lnSpc>
                <a:spcPct val="100000"/>
              </a:lnSpc>
              <a:spcBef>
                <a:spcPts val="810"/>
              </a:spcBef>
            </a:pP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Huge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65" dirty="0">
                <a:solidFill>
                  <a:srgbClr val="04182D"/>
                </a:solidFill>
                <a:latin typeface="Tahoma"/>
                <a:cs typeface="Tahoma"/>
              </a:rPr>
              <a:t>code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base: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20" dirty="0">
                <a:solidFill>
                  <a:srgbClr val="04182D"/>
                </a:solidFill>
                <a:latin typeface="Tahoma"/>
                <a:cs typeface="Tahoma"/>
              </a:rPr>
              <a:t>messy</a:t>
            </a:r>
            <a:endParaRPr sz="2550" dirty="0">
              <a:latin typeface="Tahoma"/>
              <a:cs typeface="Tahoma"/>
            </a:endParaRPr>
          </a:p>
          <a:p>
            <a:pPr marL="381000" marR="1159510">
              <a:lnSpc>
                <a:spcPts val="5160"/>
              </a:lnSpc>
              <a:spcBef>
                <a:spcPts val="320"/>
              </a:spcBef>
            </a:pPr>
            <a:r>
              <a:rPr sz="2550" spc="55" dirty="0">
                <a:solidFill>
                  <a:srgbClr val="04182D"/>
                </a:solidFill>
                <a:latin typeface="Tahoma"/>
                <a:cs typeface="Tahoma"/>
              </a:rPr>
              <a:t>Lots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of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65" dirty="0">
                <a:solidFill>
                  <a:srgbClr val="04182D"/>
                </a:solidFill>
                <a:latin typeface="Tahoma"/>
                <a:cs typeface="Tahoma"/>
              </a:rPr>
              <a:t>code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20" dirty="0">
                <a:solidFill>
                  <a:srgbClr val="04182D"/>
                </a:solidFill>
                <a:latin typeface="Tahoma"/>
                <a:cs typeface="Tahoma"/>
              </a:rPr>
              <a:t>you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won’t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use </a:t>
            </a:r>
            <a:r>
              <a:rPr sz="2550" spc="135" dirty="0">
                <a:solidFill>
                  <a:srgbClr val="04182D"/>
                </a:solidFill>
                <a:latin typeface="Tahoma"/>
                <a:cs typeface="Tahoma"/>
              </a:rPr>
              <a:t>Maintenance</a:t>
            </a:r>
            <a:r>
              <a:rPr sz="255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problem</a:t>
            </a:r>
            <a:endParaRPr sz="2550" dirty="0">
              <a:latin typeface="Tahoma"/>
              <a:cs typeface="Tahoma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E76914-722C-C2D8-6D14-1374237FB247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FF8E9111-886B-2F07-DD46-DBEE6A707389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75" dirty="0"/>
              <a:t>Subsetting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822450"/>
          </a:xfrm>
          <a:custGeom>
            <a:avLst/>
            <a:gdLst/>
            <a:ahLst/>
            <a:cxnLst/>
            <a:rect l="l" t="t" r="r" b="b"/>
            <a:pathLst>
              <a:path w="9887585" h="1822450">
                <a:moveTo>
                  <a:pt x="9810704" y="1821865"/>
                </a:moveTo>
                <a:lnTo>
                  <a:pt x="76506" y="1821865"/>
                </a:lnTo>
                <a:lnTo>
                  <a:pt x="71179" y="1821333"/>
                </a:lnTo>
                <a:lnTo>
                  <a:pt x="31919" y="1805079"/>
                </a:lnTo>
                <a:lnTo>
                  <a:pt x="4175" y="1766349"/>
                </a:lnTo>
                <a:lnTo>
                  <a:pt x="0" y="1745367"/>
                </a:lnTo>
                <a:lnTo>
                  <a:pt x="0" y="1739983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745367"/>
                </a:lnTo>
                <a:lnTo>
                  <a:pt x="9870416" y="1789952"/>
                </a:lnTo>
                <a:lnTo>
                  <a:pt x="9831686" y="1817689"/>
                </a:lnTo>
                <a:lnTo>
                  <a:pt x="9816026" y="1821333"/>
                </a:lnTo>
                <a:lnTo>
                  <a:pt x="9810704" y="1821865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3234322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4155490"/>
            <a:ext cx="9887585" cy="655320"/>
          </a:xfrm>
          <a:custGeom>
            <a:avLst/>
            <a:gdLst/>
            <a:ahLst/>
            <a:cxnLst/>
            <a:rect l="l" t="t" r="r" b="b"/>
            <a:pathLst>
              <a:path w="9887585" h="655320">
                <a:moveTo>
                  <a:pt x="9810704" y="655052"/>
                </a:moveTo>
                <a:lnTo>
                  <a:pt x="76506" y="655052"/>
                </a:lnTo>
                <a:lnTo>
                  <a:pt x="71179" y="654520"/>
                </a:lnTo>
                <a:lnTo>
                  <a:pt x="31919" y="638267"/>
                </a:lnTo>
                <a:lnTo>
                  <a:pt x="4175" y="599537"/>
                </a:lnTo>
                <a:lnTo>
                  <a:pt x="0" y="578554"/>
                </a:lnTo>
                <a:lnTo>
                  <a:pt x="0" y="57317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78554"/>
                </a:lnTo>
                <a:lnTo>
                  <a:pt x="9870416" y="623139"/>
                </a:lnTo>
                <a:lnTo>
                  <a:pt x="9831686" y="650876"/>
                </a:lnTo>
                <a:lnTo>
                  <a:pt x="9816026" y="654520"/>
                </a:lnTo>
                <a:lnTo>
                  <a:pt x="9810704" y="655052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90357" y="1333359"/>
          <a:ext cx="7483475" cy="23710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8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2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38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0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432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930"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array([[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1.73,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1.68,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1.71,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1.89,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1.79],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685"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65.4,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59.2,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63.6,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88.4,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68.7]])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6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np_2d[</a:t>
                      </a:r>
                      <a:r>
                        <a:rPr sz="1800" spc="-1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1800" spc="-1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]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09407" y="4322930"/>
            <a:ext cx="5109845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array([1.73,</a:t>
            </a:r>
            <a:r>
              <a:rPr sz="18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1.68,</a:t>
            </a:r>
            <a:r>
              <a:rPr sz="18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1.71,</a:t>
            </a:r>
            <a:r>
              <a:rPr sz="18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1.89,</a:t>
            </a:r>
            <a:r>
              <a:rPr sz="1800" spc="-2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/>
                <a:cs typeface="Courier New"/>
              </a:rPr>
              <a:t>1.79])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8594DF-8B25-25C3-563C-892B2308EBB9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CBCBC35-493D-E99B-4197-76F4818596B3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75" dirty="0"/>
              <a:t>Subsetting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822450"/>
          </a:xfrm>
          <a:custGeom>
            <a:avLst/>
            <a:gdLst/>
            <a:ahLst/>
            <a:cxnLst/>
            <a:rect l="l" t="t" r="r" b="b"/>
            <a:pathLst>
              <a:path w="9887585" h="1822450">
                <a:moveTo>
                  <a:pt x="9810704" y="1821865"/>
                </a:moveTo>
                <a:lnTo>
                  <a:pt x="76506" y="1821865"/>
                </a:lnTo>
                <a:lnTo>
                  <a:pt x="71179" y="1821333"/>
                </a:lnTo>
                <a:lnTo>
                  <a:pt x="31919" y="1805079"/>
                </a:lnTo>
                <a:lnTo>
                  <a:pt x="4175" y="1766349"/>
                </a:lnTo>
                <a:lnTo>
                  <a:pt x="0" y="1745367"/>
                </a:lnTo>
                <a:lnTo>
                  <a:pt x="0" y="1739983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745367"/>
                </a:lnTo>
                <a:lnTo>
                  <a:pt x="9870416" y="1789952"/>
                </a:lnTo>
                <a:lnTo>
                  <a:pt x="9831686" y="1817689"/>
                </a:lnTo>
                <a:lnTo>
                  <a:pt x="9816026" y="1821333"/>
                </a:lnTo>
                <a:lnTo>
                  <a:pt x="9810704" y="1821865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3234322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4155490"/>
            <a:ext cx="9887585" cy="655320"/>
          </a:xfrm>
          <a:custGeom>
            <a:avLst/>
            <a:gdLst/>
            <a:ahLst/>
            <a:cxnLst/>
            <a:rect l="l" t="t" r="r" b="b"/>
            <a:pathLst>
              <a:path w="9887585" h="655320">
                <a:moveTo>
                  <a:pt x="9810704" y="655052"/>
                </a:moveTo>
                <a:lnTo>
                  <a:pt x="76506" y="655052"/>
                </a:lnTo>
                <a:lnTo>
                  <a:pt x="71179" y="654520"/>
                </a:lnTo>
                <a:lnTo>
                  <a:pt x="31919" y="638267"/>
                </a:lnTo>
                <a:lnTo>
                  <a:pt x="4175" y="599537"/>
                </a:lnTo>
                <a:lnTo>
                  <a:pt x="0" y="578554"/>
                </a:lnTo>
                <a:lnTo>
                  <a:pt x="0" y="57317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78554"/>
                </a:lnTo>
                <a:lnTo>
                  <a:pt x="9870416" y="623139"/>
                </a:lnTo>
                <a:lnTo>
                  <a:pt x="9831686" y="650876"/>
                </a:lnTo>
                <a:lnTo>
                  <a:pt x="9816026" y="654520"/>
                </a:lnTo>
                <a:lnTo>
                  <a:pt x="9810704" y="655052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5056188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5977356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40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90357" y="1333359"/>
          <a:ext cx="7483475" cy="1450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8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27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38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83845">
                <a:tc gridSpan="2">
                  <a:txBody>
                    <a:bodyPr/>
                    <a:lstStyle/>
                    <a:p>
                      <a:pPr marR="610235" algn="r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9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6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R="129539" algn="r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array([[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241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6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1.73,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241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6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574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1.68,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241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6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574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1.71,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241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6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574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1.89,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241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6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20574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1.79],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2415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64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24154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65.4,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59.2,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63.6,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88.4,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68.7]])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609407" y="3401762"/>
            <a:ext cx="1536700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np_2d[</a:t>
            </a:r>
            <a:r>
              <a:rPr sz="1800" spc="-10" dirty="0">
                <a:solidFill>
                  <a:srgbClr val="BE2F72"/>
                </a:solidFill>
                <a:latin typeface="Courier New"/>
                <a:cs typeface="Courier New"/>
              </a:rPr>
              <a:t>0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][</a:t>
            </a:r>
            <a:r>
              <a:rPr sz="1800" spc="-10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9407" y="4322930"/>
            <a:ext cx="575310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spc="-20" dirty="0">
                <a:solidFill>
                  <a:srgbClr val="FFFFFF"/>
                </a:solidFill>
                <a:latin typeface="Courier New"/>
                <a:cs typeface="Courier New"/>
              </a:rPr>
              <a:t>1.71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9407" y="5244098"/>
            <a:ext cx="1536700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48410" algn="l"/>
              </a:tabLst>
            </a:pP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np_2d[</a:t>
            </a:r>
            <a:r>
              <a:rPr sz="1800" spc="-10" dirty="0">
                <a:solidFill>
                  <a:srgbClr val="BE2F72"/>
                </a:solidFill>
                <a:latin typeface="Courier New"/>
                <a:cs typeface="Courier New"/>
              </a:rPr>
              <a:t>0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9407" y="6165266"/>
            <a:ext cx="575310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spc="-20" dirty="0">
                <a:solidFill>
                  <a:srgbClr val="FFFFFF"/>
                </a:solidFill>
                <a:latin typeface="Courier New"/>
                <a:cs typeface="Courier New"/>
              </a:rPr>
              <a:t>1.71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D031D7-A36D-C975-9935-6C957FDC9B1F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DD776935-7168-E767-CE1F-807BF44B566D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75" dirty="0"/>
              <a:t>Subsetting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822450"/>
          </a:xfrm>
          <a:custGeom>
            <a:avLst/>
            <a:gdLst/>
            <a:ahLst/>
            <a:cxnLst/>
            <a:rect l="l" t="t" r="r" b="b"/>
            <a:pathLst>
              <a:path w="9887585" h="1822450">
                <a:moveTo>
                  <a:pt x="9810704" y="1821865"/>
                </a:moveTo>
                <a:lnTo>
                  <a:pt x="76506" y="1821865"/>
                </a:lnTo>
                <a:lnTo>
                  <a:pt x="71179" y="1821333"/>
                </a:lnTo>
                <a:lnTo>
                  <a:pt x="31919" y="1805079"/>
                </a:lnTo>
                <a:lnTo>
                  <a:pt x="4175" y="1766349"/>
                </a:lnTo>
                <a:lnTo>
                  <a:pt x="0" y="1745367"/>
                </a:lnTo>
                <a:lnTo>
                  <a:pt x="0" y="1739983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745367"/>
                </a:lnTo>
                <a:lnTo>
                  <a:pt x="9870416" y="1789952"/>
                </a:lnTo>
                <a:lnTo>
                  <a:pt x="9831686" y="1817689"/>
                </a:lnTo>
                <a:lnTo>
                  <a:pt x="9816026" y="1821333"/>
                </a:lnTo>
                <a:lnTo>
                  <a:pt x="9810704" y="1821865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3234322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4155490"/>
            <a:ext cx="9887585" cy="1023619"/>
          </a:xfrm>
          <a:custGeom>
            <a:avLst/>
            <a:gdLst/>
            <a:ahLst/>
            <a:cxnLst/>
            <a:rect l="l" t="t" r="r" b="b"/>
            <a:pathLst>
              <a:path w="9887585" h="1023620">
                <a:moveTo>
                  <a:pt x="9810704" y="1023519"/>
                </a:moveTo>
                <a:lnTo>
                  <a:pt x="76506" y="1023519"/>
                </a:lnTo>
                <a:lnTo>
                  <a:pt x="71179" y="1022987"/>
                </a:lnTo>
                <a:lnTo>
                  <a:pt x="31919" y="1006734"/>
                </a:lnTo>
                <a:lnTo>
                  <a:pt x="4175" y="968004"/>
                </a:lnTo>
                <a:lnTo>
                  <a:pt x="0" y="947022"/>
                </a:lnTo>
                <a:lnTo>
                  <a:pt x="0" y="941638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947022"/>
                </a:lnTo>
                <a:lnTo>
                  <a:pt x="9870416" y="991606"/>
                </a:lnTo>
                <a:lnTo>
                  <a:pt x="9831686" y="1019343"/>
                </a:lnTo>
                <a:lnTo>
                  <a:pt x="9816026" y="1022987"/>
                </a:lnTo>
                <a:lnTo>
                  <a:pt x="9810704" y="1023519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5424655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39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6345823"/>
            <a:ext cx="9887585" cy="675640"/>
          </a:xfrm>
          <a:custGeom>
            <a:avLst/>
            <a:gdLst/>
            <a:ahLst/>
            <a:cxnLst/>
            <a:rect l="l" t="t" r="r" b="b"/>
            <a:pathLst>
              <a:path w="9887585" h="675640">
                <a:moveTo>
                  <a:pt x="9810704" y="675523"/>
                </a:moveTo>
                <a:lnTo>
                  <a:pt x="76506" y="675523"/>
                </a:lnTo>
                <a:lnTo>
                  <a:pt x="71179" y="674990"/>
                </a:lnTo>
                <a:lnTo>
                  <a:pt x="31919" y="658737"/>
                </a:lnTo>
                <a:lnTo>
                  <a:pt x="4175" y="620007"/>
                </a:lnTo>
                <a:lnTo>
                  <a:pt x="0" y="599025"/>
                </a:lnTo>
                <a:lnTo>
                  <a:pt x="0" y="59364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599025"/>
                </a:lnTo>
                <a:lnTo>
                  <a:pt x="9870416" y="643609"/>
                </a:lnTo>
                <a:lnTo>
                  <a:pt x="9831686" y="671347"/>
                </a:lnTo>
                <a:lnTo>
                  <a:pt x="9816026" y="674990"/>
                </a:lnTo>
                <a:lnTo>
                  <a:pt x="9810704" y="675523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90357" y="1333359"/>
          <a:ext cx="7493000" cy="3660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02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5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1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27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38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0860">
                <a:tc>
                  <a:txBody>
                    <a:bodyPr/>
                    <a:lstStyle/>
                    <a:p>
                      <a:pPr marR="413384" algn="r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0960" algn="ctr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42900">
                        <a:lnSpc>
                          <a:spcPts val="2110"/>
                        </a:lnSpc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29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95"/>
                        </a:spcBef>
                        <a:tabLst>
                          <a:tab pos="1405255" algn="l"/>
                        </a:tabLst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array([[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1.73,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R="198120" algn="r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1.68,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1.71,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1.89,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1.79],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895"/>
                        </a:spcBef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4066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685">
                <a:tc>
                  <a:txBody>
                    <a:bodyPr/>
                    <a:lstStyle/>
                    <a:p>
                      <a:pPr marL="993140">
                        <a:lnSpc>
                          <a:spcPct val="100000"/>
                        </a:lnSpc>
                        <a:spcBef>
                          <a:spcPts val="360"/>
                        </a:spcBef>
                        <a:tabLst>
                          <a:tab pos="1405255" algn="l"/>
                        </a:tabLst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</a:t>
                      </a:r>
                      <a:r>
                        <a:rPr sz="18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65.4,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9812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59.2,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63.6,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88.4,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68.7]])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0590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1750" marR="317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np_2d[:,</a:t>
                      </a:r>
                      <a:r>
                        <a:rPr sz="1800" spc="-4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800" spc="-2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800" spc="-2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:</a:t>
                      </a:r>
                      <a:r>
                        <a:rPr sz="1800" spc="-20" dirty="0">
                          <a:solidFill>
                            <a:srgbClr val="BE2F72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1800" spc="-20" dirty="0">
                          <a:solidFill>
                            <a:srgbClr val="04182D"/>
                          </a:solidFill>
                          <a:latin typeface="Courier New"/>
                          <a:cs typeface="Courier New"/>
                        </a:rPr>
                        <a:t>]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4889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525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1750" marR="3175">
                        <a:lnSpc>
                          <a:spcPct val="100000"/>
                        </a:lnSpc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array([[</a:t>
                      </a:r>
                      <a:r>
                        <a:rPr sz="1800" spc="-3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1.68,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3873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137160">
                        <a:lnSpc>
                          <a:spcPct val="10000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1.71],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38735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993140" marR="317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[59.2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8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9812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63.6</a:t>
                      </a:r>
                      <a:r>
                        <a:rPr sz="1800" spc="-1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]])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609407" y="5612565"/>
            <a:ext cx="1536700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np_2d[</a:t>
            </a:r>
            <a:r>
              <a:rPr sz="1800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spc="-3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:]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9407" y="6533733"/>
            <a:ext cx="5109845" cy="30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array([65.4,</a:t>
            </a:r>
            <a:r>
              <a:rPr sz="18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59.2,</a:t>
            </a:r>
            <a:r>
              <a:rPr sz="18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63.6,</a:t>
            </a:r>
            <a:r>
              <a:rPr sz="1800" spc="-3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FFFFFF"/>
                </a:solidFill>
                <a:latin typeface="Courier New"/>
                <a:cs typeface="Courier New"/>
              </a:rPr>
              <a:t>88.4,</a:t>
            </a:r>
            <a:r>
              <a:rPr sz="1800" spc="-2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ourier New"/>
                <a:cs typeface="Courier New"/>
              </a:rPr>
              <a:t>68.7])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AA1BBB-D9A8-44BF-7A98-43CD90E41D03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8BD02BD8-0096-76AD-F6F6-B72D48C2E960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38C91-D1AB-B15A-6514-819934BAB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5D16AC8-8716-8419-D29B-9E2D8B864E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54447" y="4246927"/>
            <a:ext cx="5158503" cy="2351926"/>
          </a:xfrm>
          <a:prstGeom prst="rect">
            <a:avLst/>
          </a:prstGeom>
        </p:spPr>
        <p:txBody>
          <a:bodyPr vert="horz" wrap="square" lIns="0" tIns="363220" rIns="0" bIns="0" rtlCol="0">
            <a:spAutoFit/>
          </a:bodyPr>
          <a:lstStyle/>
          <a:p>
            <a:pPr marL="60960" algn="ctr">
              <a:lnSpc>
                <a:spcPct val="100000"/>
              </a:lnSpc>
              <a:spcBef>
                <a:spcPts val="2860"/>
              </a:spcBef>
            </a:pPr>
            <a:r>
              <a:rPr lang="en-US" sz="6450" spc="-430" dirty="0">
                <a:latin typeface="Lora" pitchFamily="2" charset="0"/>
              </a:rPr>
              <a:t>NumPy:</a:t>
            </a:r>
            <a:r>
              <a:rPr lang="en-US" sz="6450" spc="-325" dirty="0">
                <a:latin typeface="Lora" pitchFamily="2" charset="0"/>
              </a:rPr>
              <a:t> </a:t>
            </a:r>
            <a:r>
              <a:rPr lang="en-US" sz="6450" spc="-280" dirty="0">
                <a:latin typeface="Lora" pitchFamily="2" charset="0"/>
              </a:rPr>
              <a:t>Basic </a:t>
            </a:r>
            <a:r>
              <a:rPr lang="en-US" sz="6450" spc="-375" dirty="0">
                <a:latin typeface="Lora" pitchFamily="2" charset="0"/>
              </a:rPr>
              <a:t>Statistics</a:t>
            </a:r>
            <a:endParaRPr sz="6450" dirty="0">
              <a:latin typeface="Lora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D405FBF7-6457-C667-FC3D-00AAD287AFF2}"/>
              </a:ext>
            </a:extLst>
          </p:cNvPr>
          <p:cNvGrpSpPr/>
          <p:nvPr/>
        </p:nvGrpSpPr>
        <p:grpSpPr>
          <a:xfrm>
            <a:off x="7840981" y="4278835"/>
            <a:ext cx="982980" cy="982980"/>
            <a:chOff x="7287462" y="4544403"/>
            <a:chExt cx="982980" cy="98298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10A0A2BD-1F24-4EB2-0E4F-4BD11802A26A}"/>
                </a:ext>
              </a:extLst>
            </p:cNvPr>
            <p:cNvSpPr/>
            <p:nvPr/>
          </p:nvSpPr>
          <p:spPr>
            <a:xfrm>
              <a:off x="7287462" y="4544403"/>
              <a:ext cx="982980" cy="982980"/>
            </a:xfrm>
            <a:custGeom>
              <a:avLst/>
              <a:gdLst/>
              <a:ahLst/>
              <a:cxnLst/>
              <a:rect l="l" t="t" r="r" b="b"/>
              <a:pathLst>
                <a:path w="982979" h="982979">
                  <a:moveTo>
                    <a:pt x="491289" y="982579"/>
                  </a:moveTo>
                  <a:lnTo>
                    <a:pt x="443135" y="980213"/>
                  </a:lnTo>
                  <a:lnTo>
                    <a:pt x="395442" y="973138"/>
                  </a:lnTo>
                  <a:lnTo>
                    <a:pt x="348674" y="961423"/>
                  </a:lnTo>
                  <a:lnTo>
                    <a:pt x="303281" y="945180"/>
                  </a:lnTo>
                  <a:lnTo>
                    <a:pt x="259698" y="924569"/>
                  </a:lnTo>
                  <a:lnTo>
                    <a:pt x="218343" y="899783"/>
                  </a:lnTo>
                  <a:lnTo>
                    <a:pt x="179618" y="871061"/>
                  </a:lnTo>
                  <a:lnTo>
                    <a:pt x="143895" y="838684"/>
                  </a:lnTo>
                  <a:lnTo>
                    <a:pt x="111517" y="802961"/>
                  </a:lnTo>
                  <a:lnTo>
                    <a:pt x="82797" y="764235"/>
                  </a:lnTo>
                  <a:lnTo>
                    <a:pt x="58010" y="722881"/>
                  </a:lnTo>
                  <a:lnTo>
                    <a:pt x="37397" y="679297"/>
                  </a:lnTo>
                  <a:lnTo>
                    <a:pt x="21154" y="633902"/>
                  </a:lnTo>
                  <a:lnTo>
                    <a:pt x="9439" y="587136"/>
                  </a:lnTo>
                  <a:lnTo>
                    <a:pt x="2365" y="539443"/>
                  </a:lnTo>
                  <a:lnTo>
                    <a:pt x="0" y="491289"/>
                  </a:lnTo>
                  <a:lnTo>
                    <a:pt x="591" y="467183"/>
                  </a:lnTo>
                  <a:lnTo>
                    <a:pt x="5317" y="419202"/>
                  </a:lnTo>
                  <a:lnTo>
                    <a:pt x="14722" y="371916"/>
                  </a:lnTo>
                  <a:lnTo>
                    <a:pt x="28718" y="325778"/>
                  </a:lnTo>
                  <a:lnTo>
                    <a:pt x="47168" y="281235"/>
                  </a:lnTo>
                  <a:lnTo>
                    <a:pt x="69896" y="238716"/>
                  </a:lnTo>
                  <a:lnTo>
                    <a:pt x="96681" y="198628"/>
                  </a:lnTo>
                  <a:lnTo>
                    <a:pt x="127267" y="161359"/>
                  </a:lnTo>
                  <a:lnTo>
                    <a:pt x="161359" y="127267"/>
                  </a:lnTo>
                  <a:lnTo>
                    <a:pt x="198628" y="96681"/>
                  </a:lnTo>
                  <a:lnTo>
                    <a:pt x="238716" y="69896"/>
                  </a:lnTo>
                  <a:lnTo>
                    <a:pt x="281235" y="47168"/>
                  </a:lnTo>
                  <a:lnTo>
                    <a:pt x="325778" y="28718"/>
                  </a:lnTo>
                  <a:lnTo>
                    <a:pt x="371916" y="14722"/>
                  </a:lnTo>
                  <a:lnTo>
                    <a:pt x="419202" y="5317"/>
                  </a:lnTo>
                  <a:lnTo>
                    <a:pt x="467183" y="591"/>
                  </a:lnTo>
                  <a:lnTo>
                    <a:pt x="491289" y="0"/>
                  </a:lnTo>
                  <a:lnTo>
                    <a:pt x="515396" y="591"/>
                  </a:lnTo>
                  <a:lnTo>
                    <a:pt x="563376" y="5317"/>
                  </a:lnTo>
                  <a:lnTo>
                    <a:pt x="610662" y="14722"/>
                  </a:lnTo>
                  <a:lnTo>
                    <a:pt x="656800" y="28718"/>
                  </a:lnTo>
                  <a:lnTo>
                    <a:pt x="701343" y="47168"/>
                  </a:lnTo>
                  <a:lnTo>
                    <a:pt x="743863" y="69896"/>
                  </a:lnTo>
                  <a:lnTo>
                    <a:pt x="783950" y="96681"/>
                  </a:lnTo>
                  <a:lnTo>
                    <a:pt x="821219" y="127267"/>
                  </a:lnTo>
                  <a:lnTo>
                    <a:pt x="855311" y="161359"/>
                  </a:lnTo>
                  <a:lnTo>
                    <a:pt x="885897" y="198628"/>
                  </a:lnTo>
                  <a:lnTo>
                    <a:pt x="912683" y="238716"/>
                  </a:lnTo>
                  <a:lnTo>
                    <a:pt x="935409" y="281235"/>
                  </a:lnTo>
                  <a:lnTo>
                    <a:pt x="953859" y="325778"/>
                  </a:lnTo>
                  <a:lnTo>
                    <a:pt x="967855" y="371916"/>
                  </a:lnTo>
                  <a:lnTo>
                    <a:pt x="977262" y="419202"/>
                  </a:lnTo>
                  <a:lnTo>
                    <a:pt x="981987" y="467183"/>
                  </a:lnTo>
                  <a:lnTo>
                    <a:pt x="982579" y="491289"/>
                  </a:lnTo>
                  <a:lnTo>
                    <a:pt x="981987" y="515396"/>
                  </a:lnTo>
                  <a:lnTo>
                    <a:pt x="977262" y="563376"/>
                  </a:lnTo>
                  <a:lnTo>
                    <a:pt x="967855" y="610662"/>
                  </a:lnTo>
                  <a:lnTo>
                    <a:pt x="953859" y="656800"/>
                  </a:lnTo>
                  <a:lnTo>
                    <a:pt x="935409" y="701343"/>
                  </a:lnTo>
                  <a:lnTo>
                    <a:pt x="912683" y="743863"/>
                  </a:lnTo>
                  <a:lnTo>
                    <a:pt x="885897" y="783950"/>
                  </a:lnTo>
                  <a:lnTo>
                    <a:pt x="855311" y="821219"/>
                  </a:lnTo>
                  <a:lnTo>
                    <a:pt x="821219" y="855311"/>
                  </a:lnTo>
                  <a:lnTo>
                    <a:pt x="783950" y="885897"/>
                  </a:lnTo>
                  <a:lnTo>
                    <a:pt x="743863" y="912683"/>
                  </a:lnTo>
                  <a:lnTo>
                    <a:pt x="701343" y="935409"/>
                  </a:lnTo>
                  <a:lnTo>
                    <a:pt x="656800" y="953859"/>
                  </a:lnTo>
                  <a:lnTo>
                    <a:pt x="610662" y="967855"/>
                  </a:lnTo>
                  <a:lnTo>
                    <a:pt x="563376" y="977262"/>
                  </a:lnTo>
                  <a:lnTo>
                    <a:pt x="515396" y="981987"/>
                  </a:lnTo>
                  <a:lnTo>
                    <a:pt x="491289" y="982579"/>
                  </a:lnTo>
                  <a:close/>
                </a:path>
              </a:pathLst>
            </a:custGeom>
            <a:solidFill>
              <a:srgbClr val="04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5E629D7D-1512-878A-FC7F-46F7349A052F}"/>
                </a:ext>
              </a:extLst>
            </p:cNvPr>
            <p:cNvSpPr/>
            <p:nvPr/>
          </p:nvSpPr>
          <p:spPr>
            <a:xfrm>
              <a:off x="7522166" y="4779053"/>
              <a:ext cx="513715" cy="513715"/>
            </a:xfrm>
            <a:custGeom>
              <a:avLst/>
              <a:gdLst/>
              <a:ahLst/>
              <a:cxnLst/>
              <a:rect l="l" t="t" r="r" b="b"/>
              <a:pathLst>
                <a:path w="513715" h="513714">
                  <a:moveTo>
                    <a:pt x="117427" y="381295"/>
                  </a:moveTo>
                  <a:lnTo>
                    <a:pt x="74715" y="381295"/>
                  </a:lnTo>
                  <a:lnTo>
                    <a:pt x="50407" y="376671"/>
                  </a:lnTo>
                  <a:lnTo>
                    <a:pt x="17654" y="344031"/>
                  </a:lnTo>
                  <a:lnTo>
                    <a:pt x="2057" y="285327"/>
                  </a:lnTo>
                  <a:lnTo>
                    <a:pt x="0" y="254880"/>
                  </a:lnTo>
                  <a:lnTo>
                    <a:pt x="2201" y="226301"/>
                  </a:lnTo>
                  <a:lnTo>
                    <a:pt x="19908" y="166878"/>
                  </a:lnTo>
                  <a:lnTo>
                    <a:pt x="60328" y="135493"/>
                  </a:lnTo>
                  <a:lnTo>
                    <a:pt x="86297" y="131496"/>
                  </a:lnTo>
                  <a:lnTo>
                    <a:pt x="257155" y="131496"/>
                  </a:lnTo>
                  <a:lnTo>
                    <a:pt x="257155" y="115868"/>
                  </a:lnTo>
                  <a:lnTo>
                    <a:pt x="132921" y="115868"/>
                  </a:lnTo>
                  <a:lnTo>
                    <a:pt x="132921" y="68974"/>
                  </a:lnTo>
                  <a:lnTo>
                    <a:pt x="144265" y="27131"/>
                  </a:lnTo>
                  <a:lnTo>
                    <a:pt x="195046" y="5018"/>
                  </a:lnTo>
                  <a:lnTo>
                    <a:pt x="238678" y="386"/>
                  </a:lnTo>
                  <a:lnTo>
                    <a:pt x="254403" y="0"/>
                  </a:lnTo>
                  <a:lnTo>
                    <a:pt x="270474" y="246"/>
                  </a:lnTo>
                  <a:lnTo>
                    <a:pt x="319125" y="5018"/>
                  </a:lnTo>
                  <a:lnTo>
                    <a:pt x="362827" y="26580"/>
                  </a:lnTo>
                  <a:lnTo>
                    <a:pt x="375076" y="43991"/>
                  </a:lnTo>
                  <a:lnTo>
                    <a:pt x="186925" y="43991"/>
                  </a:lnTo>
                  <a:lnTo>
                    <a:pt x="176932" y="46017"/>
                  </a:lnTo>
                  <a:lnTo>
                    <a:pt x="168775" y="51539"/>
                  </a:lnTo>
                  <a:lnTo>
                    <a:pt x="163276" y="59722"/>
                  </a:lnTo>
                  <a:lnTo>
                    <a:pt x="161260" y="69732"/>
                  </a:lnTo>
                  <a:lnTo>
                    <a:pt x="163276" y="79698"/>
                  </a:lnTo>
                  <a:lnTo>
                    <a:pt x="168775" y="87831"/>
                  </a:lnTo>
                  <a:lnTo>
                    <a:pt x="176932" y="93311"/>
                  </a:lnTo>
                  <a:lnTo>
                    <a:pt x="186925" y="95320"/>
                  </a:lnTo>
                  <a:lnTo>
                    <a:pt x="381242" y="95320"/>
                  </a:lnTo>
                  <a:lnTo>
                    <a:pt x="381242" y="186127"/>
                  </a:lnTo>
                  <a:lnTo>
                    <a:pt x="376394" y="210390"/>
                  </a:lnTo>
                  <a:lnTo>
                    <a:pt x="363137" y="230270"/>
                  </a:lnTo>
                  <a:lnTo>
                    <a:pt x="343403" y="243710"/>
                  </a:lnTo>
                  <a:lnTo>
                    <a:pt x="319125" y="248647"/>
                  </a:lnTo>
                  <a:lnTo>
                    <a:pt x="195036" y="248647"/>
                  </a:lnTo>
                  <a:lnTo>
                    <a:pt x="165136" y="254880"/>
                  </a:lnTo>
                  <a:lnTo>
                    <a:pt x="140432" y="271636"/>
                  </a:lnTo>
                  <a:lnTo>
                    <a:pt x="123629" y="296005"/>
                  </a:lnTo>
                  <a:lnTo>
                    <a:pt x="117427" y="325077"/>
                  </a:lnTo>
                  <a:lnTo>
                    <a:pt x="117427" y="381295"/>
                  </a:lnTo>
                  <a:close/>
                </a:path>
                <a:path w="513715" h="513714">
                  <a:moveTo>
                    <a:pt x="381242" y="95320"/>
                  </a:moveTo>
                  <a:lnTo>
                    <a:pt x="186925" y="95320"/>
                  </a:lnTo>
                  <a:lnTo>
                    <a:pt x="196895" y="93311"/>
                  </a:lnTo>
                  <a:lnTo>
                    <a:pt x="205054" y="87831"/>
                  </a:lnTo>
                  <a:lnTo>
                    <a:pt x="210565" y="79698"/>
                  </a:lnTo>
                  <a:lnTo>
                    <a:pt x="212588" y="69732"/>
                  </a:lnTo>
                  <a:lnTo>
                    <a:pt x="210565" y="59722"/>
                  </a:lnTo>
                  <a:lnTo>
                    <a:pt x="205054" y="51539"/>
                  </a:lnTo>
                  <a:lnTo>
                    <a:pt x="196895" y="46017"/>
                  </a:lnTo>
                  <a:lnTo>
                    <a:pt x="186925" y="43991"/>
                  </a:lnTo>
                  <a:lnTo>
                    <a:pt x="375076" y="43991"/>
                  </a:lnTo>
                  <a:lnTo>
                    <a:pt x="376277" y="45698"/>
                  </a:lnTo>
                  <a:lnTo>
                    <a:pt x="381242" y="68974"/>
                  </a:lnTo>
                  <a:lnTo>
                    <a:pt x="381242" y="95320"/>
                  </a:lnTo>
                  <a:close/>
                </a:path>
                <a:path w="513715" h="513714">
                  <a:moveTo>
                    <a:pt x="252945" y="513267"/>
                  </a:moveTo>
                  <a:lnTo>
                    <a:pt x="193919" y="503972"/>
                  </a:lnTo>
                  <a:lnTo>
                    <a:pt x="150633" y="481799"/>
                  </a:lnTo>
                  <a:lnTo>
                    <a:pt x="131929" y="441931"/>
                  </a:lnTo>
                  <a:lnTo>
                    <a:pt x="132049" y="325077"/>
                  </a:lnTo>
                  <a:lnTo>
                    <a:pt x="136845" y="301852"/>
                  </a:lnTo>
                  <a:lnTo>
                    <a:pt x="150204" y="282091"/>
                  </a:lnTo>
                  <a:lnTo>
                    <a:pt x="169924" y="268603"/>
                  </a:lnTo>
                  <a:lnTo>
                    <a:pt x="193919" y="263613"/>
                  </a:lnTo>
                  <a:lnTo>
                    <a:pt x="317760" y="263613"/>
                  </a:lnTo>
                  <a:lnTo>
                    <a:pt x="347269" y="257429"/>
                  </a:lnTo>
                  <a:lnTo>
                    <a:pt x="371957" y="240671"/>
                  </a:lnTo>
                  <a:lnTo>
                    <a:pt x="388909" y="216031"/>
                  </a:lnTo>
                  <a:lnTo>
                    <a:pt x="395207" y="186127"/>
                  </a:lnTo>
                  <a:lnTo>
                    <a:pt x="395207" y="131982"/>
                  </a:lnTo>
                  <a:lnTo>
                    <a:pt x="441733" y="131982"/>
                  </a:lnTo>
                  <a:lnTo>
                    <a:pt x="482921" y="149689"/>
                  </a:lnTo>
                  <a:lnTo>
                    <a:pt x="503721" y="193872"/>
                  </a:lnTo>
                  <a:lnTo>
                    <a:pt x="513227" y="259988"/>
                  </a:lnTo>
                  <a:lnTo>
                    <a:pt x="510929" y="289354"/>
                  </a:lnTo>
                  <a:lnTo>
                    <a:pt x="493822" y="343327"/>
                  </a:lnTo>
                  <a:lnTo>
                    <a:pt x="464860" y="375435"/>
                  </a:lnTo>
                  <a:lnTo>
                    <a:pt x="441733" y="379882"/>
                  </a:lnTo>
                  <a:lnTo>
                    <a:pt x="255913" y="379882"/>
                  </a:lnTo>
                  <a:lnTo>
                    <a:pt x="255913" y="395392"/>
                  </a:lnTo>
                  <a:lnTo>
                    <a:pt x="379745" y="395392"/>
                  </a:lnTo>
                  <a:lnTo>
                    <a:pt x="379745" y="417958"/>
                  </a:lnTo>
                  <a:lnTo>
                    <a:pt x="311579" y="417958"/>
                  </a:lnTo>
                  <a:lnTo>
                    <a:pt x="301610" y="419966"/>
                  </a:lnTo>
                  <a:lnTo>
                    <a:pt x="293450" y="425443"/>
                  </a:lnTo>
                  <a:lnTo>
                    <a:pt x="287939" y="433574"/>
                  </a:lnTo>
                  <a:lnTo>
                    <a:pt x="285917" y="443541"/>
                  </a:lnTo>
                  <a:lnTo>
                    <a:pt x="287940" y="453552"/>
                  </a:lnTo>
                  <a:lnTo>
                    <a:pt x="293451" y="461737"/>
                  </a:lnTo>
                  <a:lnTo>
                    <a:pt x="301610" y="467260"/>
                  </a:lnTo>
                  <a:lnTo>
                    <a:pt x="311579" y="469287"/>
                  </a:lnTo>
                  <a:lnTo>
                    <a:pt x="371226" y="469287"/>
                  </a:lnTo>
                  <a:lnTo>
                    <a:pt x="360455" y="482826"/>
                  </a:lnTo>
                  <a:lnTo>
                    <a:pt x="340610" y="495479"/>
                  </a:lnTo>
                  <a:lnTo>
                    <a:pt x="317757" y="503972"/>
                  </a:lnTo>
                  <a:lnTo>
                    <a:pt x="284115" y="511233"/>
                  </a:lnTo>
                  <a:lnTo>
                    <a:pt x="252945" y="513267"/>
                  </a:lnTo>
                  <a:close/>
                </a:path>
                <a:path w="513715" h="513714">
                  <a:moveTo>
                    <a:pt x="371226" y="469287"/>
                  </a:moveTo>
                  <a:lnTo>
                    <a:pt x="311579" y="469287"/>
                  </a:lnTo>
                  <a:lnTo>
                    <a:pt x="321571" y="467260"/>
                  </a:lnTo>
                  <a:lnTo>
                    <a:pt x="329729" y="461737"/>
                  </a:lnTo>
                  <a:lnTo>
                    <a:pt x="335228" y="453552"/>
                  </a:lnTo>
                  <a:lnTo>
                    <a:pt x="337245" y="443541"/>
                  </a:lnTo>
                  <a:lnTo>
                    <a:pt x="335228" y="433574"/>
                  </a:lnTo>
                  <a:lnTo>
                    <a:pt x="329729" y="425443"/>
                  </a:lnTo>
                  <a:lnTo>
                    <a:pt x="321571" y="419966"/>
                  </a:lnTo>
                  <a:lnTo>
                    <a:pt x="311579" y="417958"/>
                  </a:lnTo>
                  <a:lnTo>
                    <a:pt x="379745" y="417958"/>
                  </a:lnTo>
                  <a:lnTo>
                    <a:pt x="379745" y="441931"/>
                  </a:lnTo>
                  <a:lnTo>
                    <a:pt x="374449" y="465236"/>
                  </a:lnTo>
                  <a:lnTo>
                    <a:pt x="371226" y="469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BF1D71-0AAF-0CEA-A67B-85C566622A95}"/>
              </a:ext>
            </a:extLst>
          </p:cNvPr>
          <p:cNvCxnSpPr/>
          <p:nvPr/>
        </p:nvCxnSpPr>
        <p:spPr>
          <a:xfrm>
            <a:off x="9150350" y="4381500"/>
            <a:ext cx="6019800" cy="3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67F578A-A229-0FBF-570F-3CB985654CB1}"/>
              </a:ext>
            </a:extLst>
          </p:cNvPr>
          <p:cNvSpPr txBox="1"/>
          <p:nvPr/>
        </p:nvSpPr>
        <p:spPr>
          <a:xfrm>
            <a:off x="9799431" y="3138931"/>
            <a:ext cx="550742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600" b="1" spc="-95" dirty="0">
                <a:latin typeface="Lora" pitchFamily="2" charset="0"/>
              </a:rPr>
              <a:t>P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25" dirty="0">
                <a:latin typeface="Lora" pitchFamily="2" charset="0"/>
              </a:rPr>
              <a:t>Y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90" dirty="0">
                <a:latin typeface="Lora" pitchFamily="2" charset="0"/>
              </a:rPr>
              <a:t>T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60" dirty="0">
                <a:latin typeface="Lora" pitchFamily="2" charset="0"/>
              </a:rPr>
              <a:t>H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65" dirty="0">
                <a:latin typeface="Lora" pitchFamily="2" charset="0"/>
              </a:rPr>
              <a:t>O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50" dirty="0">
                <a:latin typeface="Lora" pitchFamily="2" charset="0"/>
              </a:rPr>
              <a:t>N</a:t>
            </a:r>
            <a:endParaRPr lang="en-US" sz="6600" b="1" dirty="0">
              <a:latin typeface="Lora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B910AC-E09F-211F-3E13-32C286B2E42D}"/>
              </a:ext>
            </a:extLst>
          </p:cNvPr>
          <p:cNvSpPr/>
          <p:nvPr/>
        </p:nvSpPr>
        <p:spPr>
          <a:xfrm>
            <a:off x="-62229" y="-25037"/>
            <a:ext cx="7778750" cy="88773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1A31672-76F7-8C5F-AC20-5409A5563192}"/>
              </a:ext>
            </a:extLst>
          </p:cNvPr>
          <p:cNvSpPr/>
          <p:nvPr/>
        </p:nvSpPr>
        <p:spPr>
          <a:xfrm>
            <a:off x="-226127" y="-561164"/>
            <a:ext cx="8338641" cy="5331489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6A6395-4F36-8ADC-C4F2-3212EC492709}"/>
              </a:ext>
            </a:extLst>
          </p:cNvPr>
          <p:cNvSpPr txBox="1"/>
          <p:nvPr/>
        </p:nvSpPr>
        <p:spPr>
          <a:xfrm flipH="1">
            <a:off x="1632394" y="4611701"/>
            <a:ext cx="5689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Omar Mohsen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25A918-BA23-D933-598A-DA812B141F2B}"/>
              </a:ext>
            </a:extLst>
          </p:cNvPr>
          <p:cNvSpPr txBox="1"/>
          <p:nvPr/>
        </p:nvSpPr>
        <p:spPr>
          <a:xfrm flipH="1">
            <a:off x="1305120" y="3447838"/>
            <a:ext cx="5689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Zakaria Ahmed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170407A-2AEB-C83D-24EC-C590C8B91E18}"/>
              </a:ext>
            </a:extLst>
          </p:cNvPr>
          <p:cNvSpPr txBox="1"/>
          <p:nvPr/>
        </p:nvSpPr>
        <p:spPr>
          <a:xfrm flipH="1">
            <a:off x="1664144" y="5775564"/>
            <a:ext cx="455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  <a:cs typeface="LilyUPC" panose="020B0502040204020203" pitchFamily="34" charset="-34"/>
              </a:rPr>
              <a:t>Bassant Adel</a:t>
            </a:r>
          </a:p>
        </p:txBody>
      </p:sp>
    </p:spTree>
    <p:extLst>
      <p:ext uri="{BB962C8B-B14F-4D97-AF65-F5344CB8AC3E}">
        <p14:creationId xmlns:p14="http://schemas.microsoft.com/office/powerpoint/2010/main" val="2263805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95" dirty="0"/>
              <a:t>Data</a:t>
            </a:r>
            <a:r>
              <a:rPr spc="-235" dirty="0"/>
              <a:t> </a:t>
            </a:r>
            <a:r>
              <a:rPr spc="-160" dirty="0"/>
              <a:t>analysis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34"/>
            <a:ext cx="102351" cy="10235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847056" y="1174571"/>
            <a:ext cx="4491355" cy="17291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180" dirty="0">
                <a:solidFill>
                  <a:srgbClr val="04182D"/>
                </a:solidFill>
                <a:latin typeface="Tahoma"/>
                <a:cs typeface="Tahoma"/>
              </a:rPr>
              <a:t>Get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to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know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your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35" dirty="0">
                <a:solidFill>
                  <a:srgbClr val="04182D"/>
                </a:solidFill>
                <a:latin typeface="Tahoma"/>
                <a:cs typeface="Tahoma"/>
              </a:rPr>
              <a:t>data</a:t>
            </a:r>
            <a:endParaRPr sz="2550">
              <a:latin typeface="Tahoma"/>
              <a:cs typeface="Tahoma"/>
            </a:endParaRPr>
          </a:p>
          <a:p>
            <a:pPr marL="12700" marR="5080">
              <a:lnSpc>
                <a:spcPts val="5160"/>
              </a:lnSpc>
              <a:spcBef>
                <a:spcPts val="320"/>
              </a:spcBef>
            </a:pP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Little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55" dirty="0">
                <a:solidFill>
                  <a:srgbClr val="04182D"/>
                </a:solidFill>
                <a:latin typeface="Tahoma"/>
                <a:cs typeface="Tahoma"/>
              </a:rPr>
              <a:t>data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-25" dirty="0">
                <a:solidFill>
                  <a:srgbClr val="04182D"/>
                </a:solidFill>
                <a:latin typeface="Tahoma"/>
                <a:cs typeface="Tahoma"/>
              </a:rPr>
              <a:t>-</a:t>
            </a:r>
            <a:r>
              <a:rPr sz="2550" spc="-630" dirty="0">
                <a:solidFill>
                  <a:srgbClr val="04182D"/>
                </a:solidFill>
                <a:latin typeface="Tahoma"/>
                <a:cs typeface="Tahoma"/>
              </a:rPr>
              <a:t>&gt;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5" dirty="0">
                <a:solidFill>
                  <a:srgbClr val="04182D"/>
                </a:solidFill>
                <a:latin typeface="Tahoma"/>
                <a:cs typeface="Tahoma"/>
              </a:rPr>
              <a:t>simply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look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60" dirty="0">
                <a:solidFill>
                  <a:srgbClr val="04182D"/>
                </a:solidFill>
                <a:latin typeface="Tahoma"/>
                <a:cs typeface="Tahoma"/>
              </a:rPr>
              <a:t>at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40" dirty="0">
                <a:solidFill>
                  <a:srgbClr val="04182D"/>
                </a:solidFill>
                <a:latin typeface="Tahoma"/>
                <a:cs typeface="Tahoma"/>
              </a:rPr>
              <a:t>it </a:t>
            </a:r>
            <a:r>
              <a:rPr sz="2550" spc="120" dirty="0">
                <a:solidFill>
                  <a:srgbClr val="04182D"/>
                </a:solidFill>
                <a:latin typeface="Tahoma"/>
                <a:cs typeface="Tahoma"/>
              </a:rPr>
              <a:t>Big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55" dirty="0">
                <a:solidFill>
                  <a:srgbClr val="04182D"/>
                </a:solidFill>
                <a:latin typeface="Tahoma"/>
                <a:cs typeface="Tahoma"/>
              </a:rPr>
              <a:t>data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-25" dirty="0">
                <a:solidFill>
                  <a:srgbClr val="04182D"/>
                </a:solidFill>
                <a:latin typeface="Tahoma"/>
                <a:cs typeface="Tahoma"/>
              </a:rPr>
              <a:t>-</a:t>
            </a:r>
            <a:r>
              <a:rPr sz="2550" spc="-630" dirty="0">
                <a:solidFill>
                  <a:srgbClr val="04182D"/>
                </a:solidFill>
                <a:latin typeface="Tahoma"/>
                <a:cs typeface="Tahoma"/>
              </a:rPr>
              <a:t>&gt;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-50" dirty="0">
                <a:solidFill>
                  <a:srgbClr val="04182D"/>
                </a:solidFill>
                <a:latin typeface="Tahoma"/>
                <a:cs typeface="Tahoma"/>
              </a:rPr>
              <a:t>?</a:t>
            </a:r>
            <a:endParaRPr sz="255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2006086"/>
            <a:ext cx="102351" cy="10235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2661139"/>
            <a:ext cx="102351" cy="10235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9E538F3-3823-A44A-5757-4DD8982D5FA8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E469FBA4-D920-85B5-35CC-A251217B46A7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4465955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35" dirty="0"/>
              <a:t>City-</a:t>
            </a:r>
            <a:r>
              <a:rPr spc="-285" dirty="0"/>
              <a:t>wide</a:t>
            </a:r>
            <a:r>
              <a:rPr spc="-114" dirty="0"/>
              <a:t> </a:t>
            </a:r>
            <a:r>
              <a:rPr spc="-175" dirty="0"/>
              <a:t>survey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91289" y="1166812"/>
            <a:ext cx="9887585" cy="1801495"/>
            <a:chOff x="491289" y="1166812"/>
            <a:chExt cx="9887585" cy="1801495"/>
          </a:xfrm>
        </p:grpSpPr>
        <p:sp>
          <p:nvSpPr>
            <p:cNvPr id="4" name="object 4"/>
            <p:cNvSpPr/>
            <p:nvPr/>
          </p:nvSpPr>
          <p:spPr>
            <a:xfrm>
              <a:off x="491289" y="1166812"/>
              <a:ext cx="9887585" cy="1801495"/>
            </a:xfrm>
            <a:custGeom>
              <a:avLst/>
              <a:gdLst/>
              <a:ahLst/>
              <a:cxnLst/>
              <a:rect l="l" t="t" r="r" b="b"/>
              <a:pathLst>
                <a:path w="9887585" h="1801495">
                  <a:moveTo>
                    <a:pt x="9810704" y="1801395"/>
                  </a:moveTo>
                  <a:lnTo>
                    <a:pt x="76506" y="1801395"/>
                  </a:lnTo>
                  <a:lnTo>
                    <a:pt x="71179" y="1800862"/>
                  </a:lnTo>
                  <a:lnTo>
                    <a:pt x="31919" y="1784609"/>
                  </a:lnTo>
                  <a:lnTo>
                    <a:pt x="4175" y="1745879"/>
                  </a:lnTo>
                  <a:lnTo>
                    <a:pt x="0" y="1724897"/>
                  </a:lnTo>
                  <a:lnTo>
                    <a:pt x="0" y="1719513"/>
                  </a:lnTo>
                  <a:lnTo>
                    <a:pt x="0" y="76506"/>
                  </a:lnTo>
                  <a:lnTo>
                    <a:pt x="16785" y="31919"/>
                  </a:lnTo>
                  <a:lnTo>
                    <a:pt x="55513" y="4175"/>
                  </a:lnTo>
                  <a:lnTo>
                    <a:pt x="76506" y="0"/>
                  </a:lnTo>
                  <a:lnTo>
                    <a:pt x="9810704" y="0"/>
                  </a:lnTo>
                  <a:lnTo>
                    <a:pt x="9855289" y="16785"/>
                  </a:lnTo>
                  <a:lnTo>
                    <a:pt x="9883026" y="55513"/>
                  </a:lnTo>
                  <a:lnTo>
                    <a:pt x="9887202" y="76506"/>
                  </a:lnTo>
                  <a:lnTo>
                    <a:pt x="9887202" y="1724897"/>
                  </a:lnTo>
                  <a:lnTo>
                    <a:pt x="9870416" y="1769481"/>
                  </a:lnTo>
                  <a:lnTo>
                    <a:pt x="9831686" y="1797219"/>
                  </a:lnTo>
                  <a:lnTo>
                    <a:pt x="9816026" y="1800862"/>
                  </a:lnTo>
                  <a:lnTo>
                    <a:pt x="9810704" y="1801395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77989" y="1447482"/>
              <a:ext cx="2543810" cy="283210"/>
            </a:xfrm>
            <a:custGeom>
              <a:avLst/>
              <a:gdLst/>
              <a:ahLst/>
              <a:cxnLst/>
              <a:rect l="l" t="t" r="r" b="b"/>
              <a:pathLst>
                <a:path w="2543810" h="283210">
                  <a:moveTo>
                    <a:pt x="99288" y="16510"/>
                  </a:moveTo>
                  <a:lnTo>
                    <a:pt x="96977" y="10909"/>
                  </a:lnTo>
                  <a:lnTo>
                    <a:pt x="87744" y="2184"/>
                  </a:lnTo>
                  <a:lnTo>
                    <a:pt x="81864" y="0"/>
                  </a:lnTo>
                  <a:lnTo>
                    <a:pt x="61861" y="0"/>
                  </a:lnTo>
                  <a:lnTo>
                    <a:pt x="55981" y="2184"/>
                  </a:lnTo>
                  <a:lnTo>
                    <a:pt x="46748" y="10909"/>
                  </a:lnTo>
                  <a:lnTo>
                    <a:pt x="44437" y="16510"/>
                  </a:lnTo>
                  <a:lnTo>
                    <a:pt x="44437" y="30264"/>
                  </a:lnTo>
                  <a:lnTo>
                    <a:pt x="46697" y="35814"/>
                  </a:lnTo>
                  <a:lnTo>
                    <a:pt x="51219" y="40017"/>
                  </a:lnTo>
                  <a:lnTo>
                    <a:pt x="55791" y="44170"/>
                  </a:lnTo>
                  <a:lnTo>
                    <a:pt x="61722" y="46240"/>
                  </a:lnTo>
                  <a:lnTo>
                    <a:pt x="81775" y="46240"/>
                  </a:lnTo>
                  <a:lnTo>
                    <a:pt x="87630" y="44170"/>
                  </a:lnTo>
                  <a:lnTo>
                    <a:pt x="96977" y="35814"/>
                  </a:lnTo>
                  <a:lnTo>
                    <a:pt x="99288" y="30264"/>
                  </a:lnTo>
                  <a:lnTo>
                    <a:pt x="99288" y="16510"/>
                  </a:lnTo>
                  <a:close/>
                </a:path>
                <a:path w="2543810" h="283210">
                  <a:moveTo>
                    <a:pt x="146583" y="195694"/>
                  </a:moveTo>
                  <a:lnTo>
                    <a:pt x="93548" y="195694"/>
                  </a:lnTo>
                  <a:lnTo>
                    <a:pt x="93548" y="61569"/>
                  </a:lnTo>
                  <a:lnTo>
                    <a:pt x="7137" y="61569"/>
                  </a:lnTo>
                  <a:lnTo>
                    <a:pt x="7137" y="96964"/>
                  </a:lnTo>
                  <a:lnTo>
                    <a:pt x="55841" y="96964"/>
                  </a:lnTo>
                  <a:lnTo>
                    <a:pt x="55841" y="195694"/>
                  </a:lnTo>
                  <a:lnTo>
                    <a:pt x="0" y="195694"/>
                  </a:lnTo>
                  <a:lnTo>
                    <a:pt x="0" y="231101"/>
                  </a:lnTo>
                  <a:lnTo>
                    <a:pt x="146583" y="231101"/>
                  </a:lnTo>
                  <a:lnTo>
                    <a:pt x="146583" y="195694"/>
                  </a:lnTo>
                  <a:close/>
                </a:path>
                <a:path w="2543810" h="283210">
                  <a:moveTo>
                    <a:pt x="313918" y="105371"/>
                  </a:moveTo>
                  <a:lnTo>
                    <a:pt x="313309" y="95554"/>
                  </a:lnTo>
                  <a:lnTo>
                    <a:pt x="312242" y="90398"/>
                  </a:lnTo>
                  <a:lnTo>
                    <a:pt x="311467" y="86690"/>
                  </a:lnTo>
                  <a:lnTo>
                    <a:pt x="310819" y="85001"/>
                  </a:lnTo>
                  <a:lnTo>
                    <a:pt x="310743" y="84797"/>
                  </a:lnTo>
                  <a:lnTo>
                    <a:pt x="276771" y="58699"/>
                  </a:lnTo>
                  <a:lnTo>
                    <a:pt x="268414" y="58699"/>
                  </a:lnTo>
                  <a:lnTo>
                    <a:pt x="261734" y="61010"/>
                  </a:lnTo>
                  <a:lnTo>
                    <a:pt x="260883" y="61569"/>
                  </a:lnTo>
                  <a:lnTo>
                    <a:pt x="250063" y="70827"/>
                  </a:lnTo>
                  <a:lnTo>
                    <a:pt x="249758" y="71767"/>
                  </a:lnTo>
                  <a:lnTo>
                    <a:pt x="249199" y="70192"/>
                  </a:lnTo>
                  <a:lnTo>
                    <a:pt x="248323" y="69469"/>
                  </a:lnTo>
                  <a:lnTo>
                    <a:pt x="248323" y="78765"/>
                  </a:lnTo>
                  <a:lnTo>
                    <a:pt x="248069" y="77025"/>
                  </a:lnTo>
                  <a:lnTo>
                    <a:pt x="248183" y="76657"/>
                  </a:lnTo>
                  <a:lnTo>
                    <a:pt x="248208" y="77025"/>
                  </a:lnTo>
                  <a:lnTo>
                    <a:pt x="248323" y="78765"/>
                  </a:lnTo>
                  <a:lnTo>
                    <a:pt x="248323" y="69469"/>
                  </a:lnTo>
                  <a:lnTo>
                    <a:pt x="243738" y="65620"/>
                  </a:lnTo>
                  <a:lnTo>
                    <a:pt x="238328" y="61010"/>
                  </a:lnTo>
                  <a:lnTo>
                    <a:pt x="231660" y="58699"/>
                  </a:lnTo>
                  <a:lnTo>
                    <a:pt x="215379" y="58699"/>
                  </a:lnTo>
                  <a:lnTo>
                    <a:pt x="208813" y="61010"/>
                  </a:lnTo>
                  <a:lnTo>
                    <a:pt x="208572" y="61010"/>
                  </a:lnTo>
                  <a:lnTo>
                    <a:pt x="201422" y="67233"/>
                  </a:lnTo>
                  <a:lnTo>
                    <a:pt x="202463" y="61569"/>
                  </a:lnTo>
                  <a:lnTo>
                    <a:pt x="195427" y="61569"/>
                  </a:lnTo>
                  <a:lnTo>
                    <a:pt x="195427" y="78765"/>
                  </a:lnTo>
                  <a:lnTo>
                    <a:pt x="195110" y="77025"/>
                  </a:lnTo>
                  <a:lnTo>
                    <a:pt x="195237" y="76657"/>
                  </a:lnTo>
                  <a:lnTo>
                    <a:pt x="195275" y="77025"/>
                  </a:lnTo>
                  <a:lnTo>
                    <a:pt x="195427" y="78765"/>
                  </a:lnTo>
                  <a:lnTo>
                    <a:pt x="195427" y="61569"/>
                  </a:lnTo>
                  <a:lnTo>
                    <a:pt x="167894" y="61569"/>
                  </a:lnTo>
                  <a:lnTo>
                    <a:pt x="167894" y="231101"/>
                  </a:lnTo>
                  <a:lnTo>
                    <a:pt x="203581" y="231101"/>
                  </a:lnTo>
                  <a:lnTo>
                    <a:pt x="203581" y="99631"/>
                  </a:lnTo>
                  <a:lnTo>
                    <a:pt x="204444" y="95948"/>
                  </a:lnTo>
                  <a:lnTo>
                    <a:pt x="207937" y="91516"/>
                  </a:lnTo>
                  <a:lnTo>
                    <a:pt x="210464" y="90398"/>
                  </a:lnTo>
                  <a:lnTo>
                    <a:pt x="217182" y="90398"/>
                  </a:lnTo>
                  <a:lnTo>
                    <a:pt x="219697" y="91516"/>
                  </a:lnTo>
                  <a:lnTo>
                    <a:pt x="223405" y="95948"/>
                  </a:lnTo>
                  <a:lnTo>
                    <a:pt x="224548" y="99631"/>
                  </a:lnTo>
                  <a:lnTo>
                    <a:pt x="224637" y="231101"/>
                  </a:lnTo>
                  <a:lnTo>
                    <a:pt x="257175" y="231101"/>
                  </a:lnTo>
                  <a:lnTo>
                    <a:pt x="257200" y="99631"/>
                  </a:lnTo>
                  <a:lnTo>
                    <a:pt x="258229" y="95948"/>
                  </a:lnTo>
                  <a:lnTo>
                    <a:pt x="262013" y="91516"/>
                  </a:lnTo>
                  <a:lnTo>
                    <a:pt x="264566" y="90398"/>
                  </a:lnTo>
                  <a:lnTo>
                    <a:pt x="271284" y="90398"/>
                  </a:lnTo>
                  <a:lnTo>
                    <a:pt x="273748" y="91516"/>
                  </a:lnTo>
                  <a:lnTo>
                    <a:pt x="277139" y="95948"/>
                  </a:lnTo>
                  <a:lnTo>
                    <a:pt x="278155" y="99631"/>
                  </a:lnTo>
                  <a:lnTo>
                    <a:pt x="278231" y="231101"/>
                  </a:lnTo>
                  <a:lnTo>
                    <a:pt x="313918" y="231101"/>
                  </a:lnTo>
                  <a:lnTo>
                    <a:pt x="313918" y="105371"/>
                  </a:lnTo>
                  <a:close/>
                </a:path>
                <a:path w="2543810" h="283210">
                  <a:moveTo>
                    <a:pt x="479577" y="123139"/>
                  </a:moveTo>
                  <a:lnTo>
                    <a:pt x="478612" y="109270"/>
                  </a:lnTo>
                  <a:lnTo>
                    <a:pt x="475729" y="96850"/>
                  </a:lnTo>
                  <a:lnTo>
                    <a:pt x="474027" y="92976"/>
                  </a:lnTo>
                  <a:lnTo>
                    <a:pt x="470916" y="85864"/>
                  </a:lnTo>
                  <a:lnTo>
                    <a:pt x="464185" y="76327"/>
                  </a:lnTo>
                  <a:lnTo>
                    <a:pt x="455815" y="68618"/>
                  </a:lnTo>
                  <a:lnTo>
                    <a:pt x="446062" y="63106"/>
                  </a:lnTo>
                  <a:lnTo>
                    <a:pt x="441934" y="61887"/>
                  </a:lnTo>
                  <a:lnTo>
                    <a:pt x="441934" y="114134"/>
                  </a:lnTo>
                  <a:lnTo>
                    <a:pt x="441934" y="178523"/>
                  </a:lnTo>
                  <a:lnTo>
                    <a:pt x="439534" y="186499"/>
                  </a:lnTo>
                  <a:lnTo>
                    <a:pt x="430009" y="196951"/>
                  </a:lnTo>
                  <a:lnTo>
                    <a:pt x="422922" y="199682"/>
                  </a:lnTo>
                  <a:lnTo>
                    <a:pt x="404774" y="199682"/>
                  </a:lnTo>
                  <a:lnTo>
                    <a:pt x="385114" y="178523"/>
                  </a:lnTo>
                  <a:lnTo>
                    <a:pt x="385114" y="114134"/>
                  </a:lnTo>
                  <a:lnTo>
                    <a:pt x="387515" y="106692"/>
                  </a:lnTo>
                  <a:lnTo>
                    <a:pt x="396392" y="97180"/>
                  </a:lnTo>
                  <a:lnTo>
                    <a:pt x="396697" y="96850"/>
                  </a:lnTo>
                  <a:lnTo>
                    <a:pt x="398030" y="95618"/>
                  </a:lnTo>
                  <a:lnTo>
                    <a:pt x="404774" y="92976"/>
                  </a:lnTo>
                  <a:lnTo>
                    <a:pt x="422922" y="92976"/>
                  </a:lnTo>
                  <a:lnTo>
                    <a:pt x="429920" y="95618"/>
                  </a:lnTo>
                  <a:lnTo>
                    <a:pt x="439534" y="106159"/>
                  </a:lnTo>
                  <a:lnTo>
                    <a:pt x="441934" y="114134"/>
                  </a:lnTo>
                  <a:lnTo>
                    <a:pt x="441934" y="61887"/>
                  </a:lnTo>
                  <a:lnTo>
                    <a:pt x="434898" y="59804"/>
                  </a:lnTo>
                  <a:lnTo>
                    <a:pt x="422338" y="58699"/>
                  </a:lnTo>
                  <a:lnTo>
                    <a:pt x="412864" y="59334"/>
                  </a:lnTo>
                  <a:lnTo>
                    <a:pt x="382752" y="75780"/>
                  </a:lnTo>
                  <a:lnTo>
                    <a:pt x="384975" y="61569"/>
                  </a:lnTo>
                  <a:lnTo>
                    <a:pt x="378472" y="61569"/>
                  </a:lnTo>
                  <a:lnTo>
                    <a:pt x="378472" y="195973"/>
                  </a:lnTo>
                  <a:lnTo>
                    <a:pt x="378434" y="196951"/>
                  </a:lnTo>
                  <a:lnTo>
                    <a:pt x="378320" y="199682"/>
                  </a:lnTo>
                  <a:lnTo>
                    <a:pt x="378117" y="204343"/>
                  </a:lnTo>
                  <a:lnTo>
                    <a:pt x="378472" y="195973"/>
                  </a:lnTo>
                  <a:lnTo>
                    <a:pt x="378472" y="61569"/>
                  </a:lnTo>
                  <a:lnTo>
                    <a:pt x="347332" y="61569"/>
                  </a:lnTo>
                  <a:lnTo>
                    <a:pt x="347332" y="282663"/>
                  </a:lnTo>
                  <a:lnTo>
                    <a:pt x="384975" y="282663"/>
                  </a:lnTo>
                  <a:lnTo>
                    <a:pt x="384771" y="229552"/>
                  </a:lnTo>
                  <a:lnTo>
                    <a:pt x="382752" y="216979"/>
                  </a:lnTo>
                  <a:lnTo>
                    <a:pt x="383425" y="218160"/>
                  </a:lnTo>
                  <a:lnTo>
                    <a:pt x="422338" y="233959"/>
                  </a:lnTo>
                  <a:lnTo>
                    <a:pt x="434898" y="232867"/>
                  </a:lnTo>
                  <a:lnTo>
                    <a:pt x="470916" y="206781"/>
                  </a:lnTo>
                  <a:lnTo>
                    <a:pt x="479577" y="169240"/>
                  </a:lnTo>
                  <a:lnTo>
                    <a:pt x="479577" y="123139"/>
                  </a:lnTo>
                  <a:close/>
                </a:path>
                <a:path w="2543810" h="283210">
                  <a:moveTo>
                    <a:pt x="651522" y="124536"/>
                  </a:moveTo>
                  <a:lnTo>
                    <a:pt x="650392" y="110172"/>
                  </a:lnTo>
                  <a:lnTo>
                    <a:pt x="646988" y="97370"/>
                  </a:lnTo>
                  <a:lnTo>
                    <a:pt x="645058" y="93548"/>
                  </a:lnTo>
                  <a:lnTo>
                    <a:pt x="641324" y="86144"/>
                  </a:lnTo>
                  <a:lnTo>
                    <a:pt x="633399" y="76466"/>
                  </a:lnTo>
                  <a:lnTo>
                    <a:pt x="623595" y="68694"/>
                  </a:lnTo>
                  <a:lnTo>
                    <a:pt x="613879" y="63957"/>
                  </a:lnTo>
                  <a:lnTo>
                    <a:pt x="613879" y="114363"/>
                  </a:lnTo>
                  <a:lnTo>
                    <a:pt x="613879" y="178295"/>
                  </a:lnTo>
                  <a:lnTo>
                    <a:pt x="611416" y="186131"/>
                  </a:lnTo>
                  <a:lnTo>
                    <a:pt x="601573" y="196532"/>
                  </a:lnTo>
                  <a:lnTo>
                    <a:pt x="594360" y="199123"/>
                  </a:lnTo>
                  <a:lnTo>
                    <a:pt x="575284" y="199123"/>
                  </a:lnTo>
                  <a:lnTo>
                    <a:pt x="568058" y="196532"/>
                  </a:lnTo>
                  <a:lnTo>
                    <a:pt x="558253" y="186131"/>
                  </a:lnTo>
                  <a:lnTo>
                    <a:pt x="555802" y="178295"/>
                  </a:lnTo>
                  <a:lnTo>
                    <a:pt x="555802" y="114363"/>
                  </a:lnTo>
                  <a:lnTo>
                    <a:pt x="558253" y="106553"/>
                  </a:lnTo>
                  <a:lnTo>
                    <a:pt x="568058" y="96151"/>
                  </a:lnTo>
                  <a:lnTo>
                    <a:pt x="575284" y="93548"/>
                  </a:lnTo>
                  <a:lnTo>
                    <a:pt x="594360" y="93548"/>
                  </a:lnTo>
                  <a:lnTo>
                    <a:pt x="601573" y="96151"/>
                  </a:lnTo>
                  <a:lnTo>
                    <a:pt x="606463" y="101384"/>
                  </a:lnTo>
                  <a:lnTo>
                    <a:pt x="611416" y="106553"/>
                  </a:lnTo>
                  <a:lnTo>
                    <a:pt x="613879" y="63957"/>
                  </a:lnTo>
                  <a:lnTo>
                    <a:pt x="584847" y="58699"/>
                  </a:lnTo>
                  <a:lnTo>
                    <a:pt x="570331" y="59804"/>
                  </a:lnTo>
                  <a:lnTo>
                    <a:pt x="528269" y="86144"/>
                  </a:lnTo>
                  <a:lnTo>
                    <a:pt x="518121" y="124536"/>
                  </a:lnTo>
                  <a:lnTo>
                    <a:pt x="518096" y="167843"/>
                  </a:lnTo>
                  <a:lnTo>
                    <a:pt x="519226" y="182333"/>
                  </a:lnTo>
                  <a:lnTo>
                    <a:pt x="545985" y="223964"/>
                  </a:lnTo>
                  <a:lnTo>
                    <a:pt x="584847" y="233959"/>
                  </a:lnTo>
                  <a:lnTo>
                    <a:pt x="599325" y="232854"/>
                  </a:lnTo>
                  <a:lnTo>
                    <a:pt x="641324" y="206502"/>
                  </a:lnTo>
                  <a:lnTo>
                    <a:pt x="651522" y="167843"/>
                  </a:lnTo>
                  <a:lnTo>
                    <a:pt x="651522" y="124536"/>
                  </a:lnTo>
                  <a:close/>
                </a:path>
                <a:path w="2543810" h="283210">
                  <a:moveTo>
                    <a:pt x="829767" y="122580"/>
                  </a:moveTo>
                  <a:lnTo>
                    <a:pt x="828738" y="108788"/>
                  </a:lnTo>
                  <a:lnTo>
                    <a:pt x="825665" y="96443"/>
                  </a:lnTo>
                  <a:lnTo>
                    <a:pt x="823760" y="92417"/>
                  </a:lnTo>
                  <a:lnTo>
                    <a:pt x="820521" y="85559"/>
                  </a:lnTo>
                  <a:lnTo>
                    <a:pt x="782447" y="59791"/>
                  </a:lnTo>
                  <a:lnTo>
                    <a:pt x="769391" y="58699"/>
                  </a:lnTo>
                  <a:lnTo>
                    <a:pt x="752386" y="61010"/>
                  </a:lnTo>
                  <a:lnTo>
                    <a:pt x="739800" y="67932"/>
                  </a:lnTo>
                  <a:lnTo>
                    <a:pt x="731608" y="79476"/>
                  </a:lnTo>
                  <a:lnTo>
                    <a:pt x="727824" y="95643"/>
                  </a:lnTo>
                  <a:lnTo>
                    <a:pt x="727913" y="95148"/>
                  </a:lnTo>
                  <a:lnTo>
                    <a:pt x="733780" y="61569"/>
                  </a:lnTo>
                  <a:lnTo>
                    <a:pt x="696696" y="61569"/>
                  </a:lnTo>
                  <a:lnTo>
                    <a:pt x="696696" y="231101"/>
                  </a:lnTo>
                  <a:lnTo>
                    <a:pt x="734339" y="231101"/>
                  </a:lnTo>
                  <a:lnTo>
                    <a:pt x="734390" y="114134"/>
                  </a:lnTo>
                  <a:lnTo>
                    <a:pt x="736879" y="106299"/>
                  </a:lnTo>
                  <a:lnTo>
                    <a:pt x="746683" y="95643"/>
                  </a:lnTo>
                  <a:lnTo>
                    <a:pt x="747217" y="95148"/>
                  </a:lnTo>
                  <a:lnTo>
                    <a:pt x="754227" y="92417"/>
                  </a:lnTo>
                  <a:lnTo>
                    <a:pt x="772706" y="92417"/>
                  </a:lnTo>
                  <a:lnTo>
                    <a:pt x="779818" y="95148"/>
                  </a:lnTo>
                  <a:lnTo>
                    <a:pt x="789660" y="106070"/>
                  </a:lnTo>
                  <a:lnTo>
                    <a:pt x="789724" y="106299"/>
                  </a:lnTo>
                  <a:lnTo>
                    <a:pt x="792124" y="114134"/>
                  </a:lnTo>
                  <a:lnTo>
                    <a:pt x="792124" y="137972"/>
                  </a:lnTo>
                  <a:lnTo>
                    <a:pt x="829767" y="137972"/>
                  </a:lnTo>
                  <a:lnTo>
                    <a:pt x="829767" y="122580"/>
                  </a:lnTo>
                  <a:close/>
                </a:path>
                <a:path w="2543810" h="283210">
                  <a:moveTo>
                    <a:pt x="997737" y="61569"/>
                  </a:moveTo>
                  <a:lnTo>
                    <a:pt x="934694" y="61569"/>
                  </a:lnTo>
                  <a:lnTo>
                    <a:pt x="934694" y="18605"/>
                  </a:lnTo>
                  <a:lnTo>
                    <a:pt x="896988" y="18605"/>
                  </a:lnTo>
                  <a:lnTo>
                    <a:pt x="896988" y="61569"/>
                  </a:lnTo>
                  <a:lnTo>
                    <a:pt x="852551" y="61569"/>
                  </a:lnTo>
                  <a:lnTo>
                    <a:pt x="852551" y="96964"/>
                  </a:lnTo>
                  <a:lnTo>
                    <a:pt x="896988" y="96964"/>
                  </a:lnTo>
                  <a:lnTo>
                    <a:pt x="896988" y="183591"/>
                  </a:lnTo>
                  <a:lnTo>
                    <a:pt x="897801" y="194144"/>
                  </a:lnTo>
                  <a:lnTo>
                    <a:pt x="925614" y="227952"/>
                  </a:lnTo>
                  <a:lnTo>
                    <a:pt x="945959" y="231101"/>
                  </a:lnTo>
                  <a:lnTo>
                    <a:pt x="994867" y="231101"/>
                  </a:lnTo>
                  <a:lnTo>
                    <a:pt x="994867" y="195694"/>
                  </a:lnTo>
                  <a:lnTo>
                    <a:pt x="941755" y="195694"/>
                  </a:lnTo>
                  <a:lnTo>
                    <a:pt x="938822" y="194805"/>
                  </a:lnTo>
                  <a:lnTo>
                    <a:pt x="935507" y="191262"/>
                  </a:lnTo>
                  <a:lnTo>
                    <a:pt x="934694" y="188112"/>
                  </a:lnTo>
                  <a:lnTo>
                    <a:pt x="934694" y="96964"/>
                  </a:lnTo>
                  <a:lnTo>
                    <a:pt x="997737" y="96964"/>
                  </a:lnTo>
                  <a:lnTo>
                    <a:pt x="997737" y="61569"/>
                  </a:lnTo>
                  <a:close/>
                </a:path>
                <a:path w="2543810" h="283210">
                  <a:moveTo>
                    <a:pt x="2370226" y="158610"/>
                  </a:moveTo>
                  <a:lnTo>
                    <a:pt x="2370074" y="115023"/>
                  </a:lnTo>
                  <a:lnTo>
                    <a:pt x="2365959" y="93548"/>
                  </a:lnTo>
                  <a:lnTo>
                    <a:pt x="2365756" y="92862"/>
                  </a:lnTo>
                  <a:lnTo>
                    <a:pt x="2331440" y="62865"/>
                  </a:lnTo>
                  <a:lnTo>
                    <a:pt x="2318194" y="59817"/>
                  </a:lnTo>
                  <a:lnTo>
                    <a:pt x="2316823" y="59817"/>
                  </a:lnTo>
                  <a:lnTo>
                    <a:pt x="2304669" y="58978"/>
                  </a:lnTo>
                  <a:lnTo>
                    <a:pt x="2259901" y="72339"/>
                  </a:lnTo>
                  <a:lnTo>
                    <a:pt x="2237994" y="115023"/>
                  </a:lnTo>
                  <a:lnTo>
                    <a:pt x="2275763" y="115023"/>
                  </a:lnTo>
                  <a:lnTo>
                    <a:pt x="2276932" y="106768"/>
                  </a:lnTo>
                  <a:lnTo>
                    <a:pt x="2279916" y="101117"/>
                  </a:lnTo>
                  <a:lnTo>
                    <a:pt x="2289581" y="95059"/>
                  </a:lnTo>
                  <a:lnTo>
                    <a:pt x="2296122" y="93548"/>
                  </a:lnTo>
                  <a:lnTo>
                    <a:pt x="2313571" y="93548"/>
                  </a:lnTo>
                  <a:lnTo>
                    <a:pt x="2320544" y="95643"/>
                  </a:lnTo>
                  <a:lnTo>
                    <a:pt x="2325293" y="99834"/>
                  </a:lnTo>
                  <a:lnTo>
                    <a:pt x="2330107" y="103987"/>
                  </a:lnTo>
                  <a:lnTo>
                    <a:pt x="2332507" y="109931"/>
                  </a:lnTo>
                  <a:lnTo>
                    <a:pt x="2332507" y="126911"/>
                  </a:lnTo>
                  <a:lnTo>
                    <a:pt x="2332507" y="158610"/>
                  </a:lnTo>
                  <a:lnTo>
                    <a:pt x="2332507" y="182727"/>
                  </a:lnTo>
                  <a:lnTo>
                    <a:pt x="2329142" y="189115"/>
                  </a:lnTo>
                  <a:lnTo>
                    <a:pt x="2295499" y="201714"/>
                  </a:lnTo>
                  <a:lnTo>
                    <a:pt x="2286812" y="201714"/>
                  </a:lnTo>
                  <a:lnTo>
                    <a:pt x="2280158" y="199745"/>
                  </a:lnTo>
                  <a:lnTo>
                    <a:pt x="2270823" y="191909"/>
                  </a:lnTo>
                  <a:lnTo>
                    <a:pt x="2268486" y="186499"/>
                  </a:lnTo>
                  <a:lnTo>
                    <a:pt x="2268486" y="172885"/>
                  </a:lnTo>
                  <a:lnTo>
                    <a:pt x="2270379" y="167703"/>
                  </a:lnTo>
                  <a:lnTo>
                    <a:pt x="2277935" y="160426"/>
                  </a:lnTo>
                  <a:lnTo>
                    <a:pt x="2283333" y="158610"/>
                  </a:lnTo>
                  <a:lnTo>
                    <a:pt x="2332507" y="158610"/>
                  </a:lnTo>
                  <a:lnTo>
                    <a:pt x="2332507" y="126911"/>
                  </a:lnTo>
                  <a:lnTo>
                    <a:pt x="2289759" y="126911"/>
                  </a:lnTo>
                  <a:lnTo>
                    <a:pt x="2276983" y="127825"/>
                  </a:lnTo>
                  <a:lnTo>
                    <a:pt x="2239797" y="149415"/>
                  </a:lnTo>
                  <a:lnTo>
                    <a:pt x="2230780" y="181279"/>
                  </a:lnTo>
                  <a:lnTo>
                    <a:pt x="2231796" y="192760"/>
                  </a:lnTo>
                  <a:lnTo>
                    <a:pt x="2255685" y="225971"/>
                  </a:lnTo>
                  <a:lnTo>
                    <a:pt x="2289479" y="233959"/>
                  </a:lnTo>
                  <a:lnTo>
                    <a:pt x="2300262" y="233324"/>
                  </a:lnTo>
                  <a:lnTo>
                    <a:pt x="2335517" y="215988"/>
                  </a:lnTo>
                  <a:lnTo>
                    <a:pt x="2333142" y="231101"/>
                  </a:lnTo>
                  <a:lnTo>
                    <a:pt x="2370226" y="231101"/>
                  </a:lnTo>
                  <a:lnTo>
                    <a:pt x="2370226" y="195414"/>
                  </a:lnTo>
                  <a:lnTo>
                    <a:pt x="2370226" y="158610"/>
                  </a:lnTo>
                  <a:close/>
                </a:path>
                <a:path w="2543810" h="283210">
                  <a:moveTo>
                    <a:pt x="2543556" y="180505"/>
                  </a:moveTo>
                  <a:lnTo>
                    <a:pt x="2522893" y="139420"/>
                  </a:lnTo>
                  <a:lnTo>
                    <a:pt x="2468626" y="124955"/>
                  </a:lnTo>
                  <a:lnTo>
                    <a:pt x="2461361" y="123837"/>
                  </a:lnTo>
                  <a:lnTo>
                    <a:pt x="2456408" y="122186"/>
                  </a:lnTo>
                  <a:lnTo>
                    <a:pt x="2451189" y="117792"/>
                  </a:lnTo>
                  <a:lnTo>
                    <a:pt x="2449880" y="114439"/>
                  </a:lnTo>
                  <a:lnTo>
                    <a:pt x="2449931" y="109639"/>
                  </a:lnTo>
                  <a:lnTo>
                    <a:pt x="2451265" y="102755"/>
                  </a:lnTo>
                  <a:lnTo>
                    <a:pt x="2455418" y="97624"/>
                  </a:lnTo>
                  <a:lnTo>
                    <a:pt x="2462314" y="94564"/>
                  </a:lnTo>
                  <a:lnTo>
                    <a:pt x="2471991" y="93548"/>
                  </a:lnTo>
                  <a:lnTo>
                    <a:pt x="2489200" y="93548"/>
                  </a:lnTo>
                  <a:lnTo>
                    <a:pt x="2493556" y="94564"/>
                  </a:lnTo>
                  <a:lnTo>
                    <a:pt x="2493937" y="94564"/>
                  </a:lnTo>
                  <a:lnTo>
                    <a:pt x="2497747" y="97040"/>
                  </a:lnTo>
                  <a:lnTo>
                    <a:pt x="2501341" y="99326"/>
                  </a:lnTo>
                  <a:lnTo>
                    <a:pt x="2503855" y="103809"/>
                  </a:lnTo>
                  <a:lnTo>
                    <a:pt x="2505291" y="110477"/>
                  </a:lnTo>
                  <a:lnTo>
                    <a:pt x="2542883" y="110477"/>
                  </a:lnTo>
                  <a:lnTo>
                    <a:pt x="2540025" y="97624"/>
                  </a:lnTo>
                  <a:lnTo>
                    <a:pt x="2538425" y="93548"/>
                  </a:lnTo>
                  <a:lnTo>
                    <a:pt x="2535758" y="86741"/>
                  </a:lnTo>
                  <a:lnTo>
                    <a:pt x="2505138" y="61722"/>
                  </a:lnTo>
                  <a:lnTo>
                    <a:pt x="2482926" y="58699"/>
                  </a:lnTo>
                  <a:lnTo>
                    <a:pt x="2471991" y="58699"/>
                  </a:lnTo>
                  <a:lnTo>
                    <a:pt x="2459825" y="59448"/>
                  </a:lnTo>
                  <a:lnTo>
                    <a:pt x="2458923" y="59448"/>
                  </a:lnTo>
                  <a:lnTo>
                    <a:pt x="2420988" y="79425"/>
                  </a:lnTo>
                  <a:lnTo>
                    <a:pt x="2413063" y="99326"/>
                  </a:lnTo>
                  <a:lnTo>
                    <a:pt x="2412174" y="109639"/>
                  </a:lnTo>
                  <a:lnTo>
                    <a:pt x="2432088" y="149872"/>
                  </a:lnTo>
                  <a:lnTo>
                    <a:pt x="2484247" y="163995"/>
                  </a:lnTo>
                  <a:lnTo>
                    <a:pt x="2493734" y="166408"/>
                  </a:lnTo>
                  <a:lnTo>
                    <a:pt x="2500515" y="170192"/>
                  </a:lnTo>
                  <a:lnTo>
                    <a:pt x="2504579" y="175361"/>
                  </a:lnTo>
                  <a:lnTo>
                    <a:pt x="2505926" y="181914"/>
                  </a:lnTo>
                  <a:lnTo>
                    <a:pt x="2505926" y="187083"/>
                  </a:lnTo>
                  <a:lnTo>
                    <a:pt x="2504021" y="191262"/>
                  </a:lnTo>
                  <a:lnTo>
                    <a:pt x="2496413" y="197561"/>
                  </a:lnTo>
                  <a:lnTo>
                    <a:pt x="2490292" y="199123"/>
                  </a:lnTo>
                  <a:lnTo>
                    <a:pt x="2462720" y="199123"/>
                  </a:lnTo>
                  <a:lnTo>
                    <a:pt x="2445131" y="180505"/>
                  </a:lnTo>
                  <a:lnTo>
                    <a:pt x="2407691" y="180505"/>
                  </a:lnTo>
                  <a:lnTo>
                    <a:pt x="2427363" y="221373"/>
                  </a:lnTo>
                  <a:lnTo>
                    <a:pt x="2456878" y="233083"/>
                  </a:lnTo>
                  <a:lnTo>
                    <a:pt x="2455862" y="233083"/>
                  </a:lnTo>
                  <a:lnTo>
                    <a:pt x="2469756" y="233959"/>
                  </a:lnTo>
                  <a:lnTo>
                    <a:pt x="2481796" y="233959"/>
                  </a:lnTo>
                  <a:lnTo>
                    <a:pt x="2527541" y="219900"/>
                  </a:lnTo>
                  <a:lnTo>
                    <a:pt x="2540685" y="199123"/>
                  </a:lnTo>
                  <a:lnTo>
                    <a:pt x="2542578" y="192557"/>
                  </a:lnTo>
                  <a:lnTo>
                    <a:pt x="2542679" y="191262"/>
                  </a:lnTo>
                  <a:lnTo>
                    <a:pt x="2543479" y="181914"/>
                  </a:lnTo>
                  <a:lnTo>
                    <a:pt x="2543556" y="180505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491289" y="3213852"/>
            <a:ext cx="9887585" cy="3766820"/>
          </a:xfrm>
          <a:custGeom>
            <a:avLst/>
            <a:gdLst/>
            <a:ahLst/>
            <a:cxnLst/>
            <a:rect l="l" t="t" r="r" b="b"/>
            <a:pathLst>
              <a:path w="9887585" h="3766820">
                <a:moveTo>
                  <a:pt x="9810704" y="3766553"/>
                </a:moveTo>
                <a:lnTo>
                  <a:pt x="76506" y="3766553"/>
                </a:lnTo>
                <a:lnTo>
                  <a:pt x="71179" y="3766021"/>
                </a:lnTo>
                <a:lnTo>
                  <a:pt x="31919" y="3749767"/>
                </a:lnTo>
                <a:lnTo>
                  <a:pt x="4175" y="3711037"/>
                </a:lnTo>
                <a:lnTo>
                  <a:pt x="0" y="3690055"/>
                </a:lnTo>
                <a:lnTo>
                  <a:pt x="0" y="368467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3690055"/>
                </a:lnTo>
                <a:lnTo>
                  <a:pt x="9870416" y="3734639"/>
                </a:lnTo>
                <a:lnTo>
                  <a:pt x="9831686" y="3762377"/>
                </a:lnTo>
                <a:lnTo>
                  <a:pt x="9816026" y="3766021"/>
                </a:lnTo>
                <a:lnTo>
                  <a:pt x="9810704" y="3766553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42352" y="1231900"/>
            <a:ext cx="6731634" cy="149987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1216025">
              <a:lnSpc>
                <a:spcPct val="100000"/>
              </a:lnSpc>
              <a:spcBef>
                <a:spcPts val="1265"/>
              </a:spcBef>
              <a:tabLst>
                <a:tab pos="2763520" algn="l"/>
              </a:tabLst>
            </a:pP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numpy</a:t>
            </a: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2250" spc="-25" dirty="0">
                <a:solidFill>
                  <a:srgbClr val="04182D"/>
                </a:solidFill>
                <a:latin typeface="Courier New"/>
                <a:cs typeface="Courier New"/>
              </a:rPr>
              <a:t>np</a:t>
            </a:r>
            <a:endParaRPr sz="2250">
              <a:latin typeface="Courier New"/>
              <a:cs typeface="Courier New"/>
            </a:endParaRPr>
          </a:p>
          <a:p>
            <a:pPr marL="12700" marR="5080">
              <a:lnSpc>
                <a:spcPct val="143300"/>
              </a:lnSpc>
            </a:pP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np_city = ... </a:t>
            </a:r>
            <a:r>
              <a:rPr sz="2250" dirty="0">
                <a:solidFill>
                  <a:srgbClr val="008600"/>
                </a:solidFill>
                <a:latin typeface="Courier New"/>
                <a:cs typeface="Courier New"/>
              </a:rPr>
              <a:t># Implementation left </a:t>
            </a:r>
            <a:r>
              <a:rPr sz="2250" spc="-25" dirty="0">
                <a:solidFill>
                  <a:srgbClr val="008600"/>
                </a:solidFill>
                <a:latin typeface="Courier New"/>
                <a:cs typeface="Courier New"/>
              </a:rPr>
              <a:t>out 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np_city</a:t>
            </a:r>
            <a:endParaRPr sz="2250">
              <a:latin typeface="Courier New"/>
              <a:cs typeface="Courier New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623302" y="3447624"/>
          <a:ext cx="3846829" cy="33000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3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3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909">
                <a:tc>
                  <a:txBody>
                    <a:bodyPr/>
                    <a:lstStyle/>
                    <a:p>
                      <a:pPr marR="78105" algn="r">
                        <a:lnSpc>
                          <a:spcPts val="2640"/>
                        </a:lnSpc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array([[1.64,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ts val="2640"/>
                        </a:lnSpc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71.78],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R="78105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[1.37,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63.35],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R="78105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[1.6 </a:t>
                      </a:r>
                      <a:r>
                        <a:rPr sz="225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55.09],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123507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...,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R="78105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[2.04,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74.85],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R="78105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[2.04,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68.72],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marR="78105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[2.01,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73.57]])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DB7E7D6D-0318-3C8F-D260-B0C0E39B1583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1FB0D65B-0695-9470-A342-3A71601C41CA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1962785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80" dirty="0"/>
              <a:t>NumPy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716915"/>
          </a:xfrm>
          <a:custGeom>
            <a:avLst/>
            <a:gdLst/>
            <a:ahLst/>
            <a:cxnLst/>
            <a:rect l="l" t="t" r="r" b="b"/>
            <a:pathLst>
              <a:path w="9887585" h="716914">
                <a:moveTo>
                  <a:pt x="9810704" y="716463"/>
                </a:moveTo>
                <a:lnTo>
                  <a:pt x="76506" y="716463"/>
                </a:lnTo>
                <a:lnTo>
                  <a:pt x="71179" y="715939"/>
                </a:lnTo>
                <a:lnTo>
                  <a:pt x="31919" y="699678"/>
                </a:lnTo>
                <a:lnTo>
                  <a:pt x="4175" y="660950"/>
                </a:lnTo>
                <a:lnTo>
                  <a:pt x="0" y="639957"/>
                </a:lnTo>
                <a:lnTo>
                  <a:pt x="0" y="634582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639957"/>
                </a:lnTo>
                <a:lnTo>
                  <a:pt x="9870416" y="684544"/>
                </a:lnTo>
                <a:lnTo>
                  <a:pt x="9831686" y="712287"/>
                </a:lnTo>
                <a:lnTo>
                  <a:pt x="9816026" y="715939"/>
                </a:lnTo>
                <a:lnTo>
                  <a:pt x="9810704" y="71646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128921"/>
            <a:ext cx="9887585" cy="737235"/>
          </a:xfrm>
          <a:custGeom>
            <a:avLst/>
            <a:gdLst/>
            <a:ahLst/>
            <a:cxnLst/>
            <a:rect l="l" t="t" r="r" b="b"/>
            <a:pathLst>
              <a:path w="9887585" h="737235">
                <a:moveTo>
                  <a:pt x="9810704" y="736934"/>
                </a:moveTo>
                <a:lnTo>
                  <a:pt x="76506" y="736934"/>
                </a:lnTo>
                <a:lnTo>
                  <a:pt x="71179" y="736402"/>
                </a:lnTo>
                <a:lnTo>
                  <a:pt x="31919" y="720148"/>
                </a:lnTo>
                <a:lnTo>
                  <a:pt x="4175" y="681418"/>
                </a:lnTo>
                <a:lnTo>
                  <a:pt x="0" y="660436"/>
                </a:lnTo>
                <a:lnTo>
                  <a:pt x="0" y="655052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660436"/>
                </a:lnTo>
                <a:lnTo>
                  <a:pt x="9870416" y="705020"/>
                </a:lnTo>
                <a:lnTo>
                  <a:pt x="9831686" y="732758"/>
                </a:lnTo>
                <a:lnTo>
                  <a:pt x="9816026" y="736402"/>
                </a:lnTo>
                <a:lnTo>
                  <a:pt x="9810704" y="736934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3111500"/>
            <a:ext cx="9887585" cy="716915"/>
          </a:xfrm>
          <a:custGeom>
            <a:avLst/>
            <a:gdLst/>
            <a:ahLst/>
            <a:cxnLst/>
            <a:rect l="l" t="t" r="r" b="b"/>
            <a:pathLst>
              <a:path w="9887585" h="716914">
                <a:moveTo>
                  <a:pt x="9810704" y="716463"/>
                </a:moveTo>
                <a:lnTo>
                  <a:pt x="76506" y="716463"/>
                </a:lnTo>
                <a:lnTo>
                  <a:pt x="71179" y="715931"/>
                </a:lnTo>
                <a:lnTo>
                  <a:pt x="31919" y="699678"/>
                </a:lnTo>
                <a:lnTo>
                  <a:pt x="4175" y="660948"/>
                </a:lnTo>
                <a:lnTo>
                  <a:pt x="0" y="639966"/>
                </a:lnTo>
                <a:lnTo>
                  <a:pt x="0" y="634582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639966"/>
                </a:lnTo>
                <a:lnTo>
                  <a:pt x="9870416" y="684550"/>
                </a:lnTo>
                <a:lnTo>
                  <a:pt x="9831686" y="712287"/>
                </a:lnTo>
                <a:lnTo>
                  <a:pt x="9816026" y="715931"/>
                </a:lnTo>
                <a:lnTo>
                  <a:pt x="9810704" y="71646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4073609"/>
            <a:ext cx="9887585" cy="737235"/>
          </a:xfrm>
          <a:custGeom>
            <a:avLst/>
            <a:gdLst/>
            <a:ahLst/>
            <a:cxnLst/>
            <a:rect l="l" t="t" r="r" b="b"/>
            <a:pathLst>
              <a:path w="9887585" h="737235">
                <a:moveTo>
                  <a:pt x="9810704" y="736934"/>
                </a:moveTo>
                <a:lnTo>
                  <a:pt x="76506" y="736934"/>
                </a:lnTo>
                <a:lnTo>
                  <a:pt x="71179" y="736402"/>
                </a:lnTo>
                <a:lnTo>
                  <a:pt x="31919" y="720148"/>
                </a:lnTo>
                <a:lnTo>
                  <a:pt x="4175" y="681418"/>
                </a:lnTo>
                <a:lnTo>
                  <a:pt x="0" y="660436"/>
                </a:lnTo>
                <a:lnTo>
                  <a:pt x="0" y="655052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660436"/>
                </a:lnTo>
                <a:lnTo>
                  <a:pt x="9870416" y="705020"/>
                </a:lnTo>
                <a:lnTo>
                  <a:pt x="9831686" y="732758"/>
                </a:lnTo>
                <a:lnTo>
                  <a:pt x="9816026" y="736402"/>
                </a:lnTo>
                <a:lnTo>
                  <a:pt x="9810704" y="736934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25720" y="1346534"/>
            <a:ext cx="342836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dirty="0">
                <a:solidFill>
                  <a:srgbClr val="04182D"/>
                </a:solidFill>
                <a:latin typeface="Courier New"/>
                <a:cs typeface="Courier New"/>
              </a:rPr>
              <a:t>np.mean(np_city[:,</a:t>
            </a:r>
            <a:r>
              <a:rPr sz="2000" spc="1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2000" spc="-25" dirty="0">
                <a:solidFill>
                  <a:srgbClr val="BE2F72"/>
                </a:solidFill>
                <a:latin typeface="Courier New"/>
                <a:cs typeface="Courier New"/>
              </a:rPr>
              <a:t>0</a:t>
            </a:r>
            <a:r>
              <a:rPr sz="200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5720" y="2329113"/>
            <a:ext cx="953769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spc="-10" dirty="0">
                <a:solidFill>
                  <a:srgbClr val="FFFFFF"/>
                </a:solidFill>
                <a:latin typeface="Courier New"/>
                <a:cs typeface="Courier New"/>
              </a:rPr>
              <a:t>1.7472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5720" y="3291222"/>
            <a:ext cx="3737610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dirty="0">
                <a:solidFill>
                  <a:srgbClr val="04182D"/>
                </a:solidFill>
                <a:latin typeface="Courier New"/>
                <a:cs typeface="Courier New"/>
              </a:rPr>
              <a:t>np.median(np_city[:,</a:t>
            </a:r>
            <a:r>
              <a:rPr sz="2000" spc="1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2000" spc="-25" dirty="0">
                <a:solidFill>
                  <a:srgbClr val="BE2F72"/>
                </a:solidFill>
                <a:latin typeface="Courier New"/>
                <a:cs typeface="Courier New"/>
              </a:rPr>
              <a:t>0</a:t>
            </a:r>
            <a:r>
              <a:rPr sz="200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25720" y="4253331"/>
            <a:ext cx="64452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spc="-20" dirty="0">
                <a:solidFill>
                  <a:srgbClr val="FFFFFF"/>
                </a:solidFill>
                <a:latin typeface="Courier New"/>
                <a:cs typeface="Courier New"/>
              </a:rPr>
              <a:t>1.75</a:t>
            </a:r>
            <a:endParaRPr sz="2000">
              <a:latin typeface="Courier New"/>
              <a:cs typeface="Courier New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72B91C-1268-47E0-5814-2F5DBBE30AEF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69233E53-BECC-E3E8-1328-9880DB683939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1962785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80" dirty="0"/>
              <a:t>NumPy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91"/>
                </a:lnTo>
                <a:lnTo>
                  <a:pt x="31919" y="802028"/>
                </a:lnTo>
                <a:lnTo>
                  <a:pt x="4175" y="763302"/>
                </a:lnTo>
                <a:lnTo>
                  <a:pt x="0" y="742309"/>
                </a:lnTo>
                <a:lnTo>
                  <a:pt x="0" y="736934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742309"/>
                </a:lnTo>
                <a:lnTo>
                  <a:pt x="9870416" y="786894"/>
                </a:lnTo>
                <a:lnTo>
                  <a:pt x="9831686" y="814639"/>
                </a:lnTo>
                <a:lnTo>
                  <a:pt x="9816026" y="818291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231273"/>
            <a:ext cx="9887585" cy="1310640"/>
          </a:xfrm>
          <a:custGeom>
            <a:avLst/>
            <a:gdLst/>
            <a:ahLst/>
            <a:cxnLst/>
            <a:rect l="l" t="t" r="r" b="b"/>
            <a:pathLst>
              <a:path w="9887585" h="1310639">
                <a:moveTo>
                  <a:pt x="9810704" y="1310105"/>
                </a:moveTo>
                <a:lnTo>
                  <a:pt x="76506" y="1310105"/>
                </a:lnTo>
                <a:lnTo>
                  <a:pt x="71179" y="1309573"/>
                </a:lnTo>
                <a:lnTo>
                  <a:pt x="31919" y="1293319"/>
                </a:lnTo>
                <a:lnTo>
                  <a:pt x="4175" y="1254589"/>
                </a:lnTo>
                <a:lnTo>
                  <a:pt x="0" y="1233607"/>
                </a:lnTo>
                <a:lnTo>
                  <a:pt x="0" y="1228223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1233607"/>
                </a:lnTo>
                <a:lnTo>
                  <a:pt x="9870416" y="1278192"/>
                </a:lnTo>
                <a:lnTo>
                  <a:pt x="9831686" y="1305929"/>
                </a:lnTo>
                <a:lnTo>
                  <a:pt x="9816026" y="1309573"/>
                </a:lnTo>
                <a:lnTo>
                  <a:pt x="9810704" y="1310105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3787023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83"/>
                </a:lnTo>
                <a:lnTo>
                  <a:pt x="31919" y="802030"/>
                </a:lnTo>
                <a:lnTo>
                  <a:pt x="4175" y="763300"/>
                </a:lnTo>
                <a:lnTo>
                  <a:pt x="0" y="742318"/>
                </a:lnTo>
                <a:lnTo>
                  <a:pt x="0" y="73693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42318"/>
                </a:lnTo>
                <a:lnTo>
                  <a:pt x="9870416" y="786902"/>
                </a:lnTo>
                <a:lnTo>
                  <a:pt x="9831686" y="814639"/>
                </a:lnTo>
                <a:lnTo>
                  <a:pt x="9816026" y="818283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4851484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83"/>
                </a:lnTo>
                <a:lnTo>
                  <a:pt x="31919" y="802030"/>
                </a:lnTo>
                <a:lnTo>
                  <a:pt x="4175" y="763300"/>
                </a:lnTo>
                <a:lnTo>
                  <a:pt x="0" y="742318"/>
                </a:lnTo>
                <a:lnTo>
                  <a:pt x="0" y="73693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42318"/>
                </a:lnTo>
                <a:lnTo>
                  <a:pt x="9870416" y="786902"/>
                </a:lnTo>
                <a:lnTo>
                  <a:pt x="9831686" y="814639"/>
                </a:lnTo>
                <a:lnTo>
                  <a:pt x="9816026" y="818283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42352" y="1379287"/>
            <a:ext cx="707517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np.corrcoef(np_city[:,</a:t>
            </a:r>
            <a:r>
              <a:rPr sz="2250" spc="-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2250" dirty="0">
                <a:solidFill>
                  <a:srgbClr val="BE2F72"/>
                </a:solidFill>
                <a:latin typeface="Courier New"/>
                <a:cs typeface="Courier New"/>
              </a:rPr>
              <a:t>0</a:t>
            </a: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], np_city[:, </a:t>
            </a:r>
            <a:r>
              <a:rPr sz="2250" spc="-25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225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2352" y="2296360"/>
            <a:ext cx="5012055" cy="1008380"/>
          </a:xfrm>
          <a:prstGeom prst="rect">
            <a:avLst/>
          </a:prstGeom>
        </p:spPr>
        <p:txBody>
          <a:bodyPr vert="horz" wrap="square" lIns="0" tIns="1606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65"/>
              </a:spcBef>
              <a:tabLst>
                <a:tab pos="2763520" algn="l"/>
              </a:tabLst>
            </a:pPr>
            <a:r>
              <a:rPr sz="2250" dirty="0">
                <a:solidFill>
                  <a:srgbClr val="FFFFFF"/>
                </a:solidFill>
                <a:latin typeface="Courier New"/>
                <a:cs typeface="Courier New"/>
              </a:rPr>
              <a:t>array([[ </a:t>
            </a:r>
            <a:r>
              <a:rPr sz="2250" spc="-25" dirty="0">
                <a:solidFill>
                  <a:srgbClr val="FFFFFF"/>
                </a:solidFill>
                <a:latin typeface="Courier New"/>
                <a:cs typeface="Courier New"/>
              </a:rPr>
              <a:t>1.</a:t>
            </a:r>
            <a:r>
              <a:rPr sz="2250" dirty="0">
                <a:solidFill>
                  <a:srgbClr val="FFFFFF"/>
                </a:solidFill>
                <a:latin typeface="Courier New"/>
                <a:cs typeface="Courier New"/>
              </a:rPr>
              <a:t>	, -</a:t>
            </a:r>
            <a:r>
              <a:rPr sz="2250" spc="-10" dirty="0">
                <a:solidFill>
                  <a:srgbClr val="FFFFFF"/>
                </a:solidFill>
                <a:latin typeface="Courier New"/>
                <a:cs typeface="Courier New"/>
              </a:rPr>
              <a:t>0.01802],</a:t>
            </a:r>
            <a:endParaRPr sz="2250">
              <a:latin typeface="Courier New"/>
              <a:cs typeface="Courier New"/>
            </a:endParaRPr>
          </a:p>
          <a:p>
            <a:pPr marL="1216025">
              <a:lnSpc>
                <a:spcPct val="100000"/>
              </a:lnSpc>
              <a:spcBef>
                <a:spcPts val="1170"/>
              </a:spcBef>
              <a:tabLst>
                <a:tab pos="3279140" algn="l"/>
                <a:tab pos="4483100" algn="l"/>
              </a:tabLst>
            </a:pPr>
            <a:r>
              <a:rPr sz="2250" dirty="0">
                <a:solidFill>
                  <a:srgbClr val="FFFFFF"/>
                </a:solidFill>
                <a:latin typeface="Courier New"/>
                <a:cs typeface="Courier New"/>
              </a:rPr>
              <a:t>[-</a:t>
            </a:r>
            <a:r>
              <a:rPr sz="2250" spc="-10" dirty="0">
                <a:solidFill>
                  <a:srgbClr val="FFFFFF"/>
                </a:solidFill>
                <a:latin typeface="Courier New"/>
                <a:cs typeface="Courier New"/>
              </a:rPr>
              <a:t>0.01803,</a:t>
            </a:r>
            <a:r>
              <a:rPr sz="2250" dirty="0">
                <a:solidFill>
                  <a:srgbClr val="FFFFFF"/>
                </a:solidFill>
                <a:latin typeface="Courier New"/>
                <a:cs typeface="Courier New"/>
              </a:rPr>
              <a:t>	</a:t>
            </a:r>
            <a:r>
              <a:rPr sz="2250" spc="-25" dirty="0">
                <a:solidFill>
                  <a:srgbClr val="FFFFFF"/>
                </a:solidFill>
                <a:latin typeface="Courier New"/>
                <a:cs typeface="Courier New"/>
              </a:rPr>
              <a:t>1.</a:t>
            </a:r>
            <a:r>
              <a:rPr sz="2250" dirty="0">
                <a:solidFill>
                  <a:srgbClr val="FFFFFF"/>
                </a:solidFill>
                <a:latin typeface="Courier New"/>
                <a:cs typeface="Courier New"/>
              </a:rPr>
              <a:t>	</a:t>
            </a:r>
            <a:r>
              <a:rPr sz="2250" spc="-25" dirty="0">
                <a:solidFill>
                  <a:srgbClr val="FFFFFF"/>
                </a:solidFill>
                <a:latin typeface="Courier New"/>
                <a:cs typeface="Courier New"/>
              </a:rPr>
              <a:t>]])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352" y="3999498"/>
            <a:ext cx="363601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np.std(np_city[:, </a:t>
            </a:r>
            <a:r>
              <a:rPr sz="2250" spc="-25" dirty="0">
                <a:solidFill>
                  <a:srgbClr val="BE2F72"/>
                </a:solidFill>
                <a:latin typeface="Courier New"/>
                <a:cs typeface="Courier New"/>
              </a:rPr>
              <a:t>0</a:t>
            </a:r>
            <a:r>
              <a:rPr sz="225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2352" y="5063958"/>
            <a:ext cx="1057275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FFFFFF"/>
                </a:solidFill>
                <a:latin typeface="Courier New"/>
                <a:cs typeface="Courier New"/>
              </a:rPr>
              <a:t>0.1992</a:t>
            </a:r>
            <a:endParaRPr sz="2250">
              <a:latin typeface="Courier New"/>
              <a:cs typeface="Courier New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6100178"/>
            <a:ext cx="102351" cy="10235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847056" y="5923715"/>
            <a:ext cx="4986655" cy="10737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-10" dirty="0">
                <a:solidFill>
                  <a:srgbClr val="04182D"/>
                </a:solidFill>
                <a:latin typeface="Tahoma"/>
                <a:cs typeface="Tahoma"/>
              </a:rPr>
              <a:t>sum(),</a:t>
            </a:r>
            <a:r>
              <a:rPr sz="2550" spc="-1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-10" dirty="0">
                <a:solidFill>
                  <a:srgbClr val="04182D"/>
                </a:solidFill>
                <a:latin typeface="Tahoma"/>
                <a:cs typeface="Tahoma"/>
              </a:rPr>
              <a:t>sort(),</a:t>
            </a:r>
            <a:r>
              <a:rPr sz="2550" spc="-1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-25" dirty="0">
                <a:solidFill>
                  <a:srgbClr val="04182D"/>
                </a:solidFill>
                <a:latin typeface="Tahoma"/>
                <a:cs typeface="Tahoma"/>
              </a:rPr>
              <a:t>...</a:t>
            </a:r>
            <a:endParaRPr sz="25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Enforce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single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55" dirty="0">
                <a:solidFill>
                  <a:srgbClr val="04182D"/>
                </a:solidFill>
                <a:latin typeface="Tahoma"/>
                <a:cs typeface="Tahoma"/>
              </a:rPr>
              <a:t>data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type: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speed!</a:t>
            </a:r>
            <a:endParaRPr sz="2550">
              <a:latin typeface="Tahoma"/>
              <a:cs typeface="Tahom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6755231"/>
            <a:ext cx="102351" cy="10235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21FFD0A-EA6C-5C48-9CBA-6569D750EC41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6">
            <a:extLst>
              <a:ext uri="{FF2B5EF4-FFF2-40B4-BE49-F238E27FC236}">
                <a16:creationId xmlns:a16="http://schemas.microsoft.com/office/drawing/2014/main" id="{CBC8C87C-6C0B-441F-355F-5EF108FAB4F1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3875404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85" dirty="0"/>
              <a:t>Generate</a:t>
            </a:r>
            <a:r>
              <a:rPr spc="-100" dirty="0"/>
              <a:t> </a:t>
            </a:r>
            <a:r>
              <a:rPr spc="-70" dirty="0"/>
              <a:t>data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3623260"/>
            <a:ext cx="9887585" cy="2231390"/>
          </a:xfrm>
          <a:custGeom>
            <a:avLst/>
            <a:gdLst/>
            <a:ahLst/>
            <a:cxnLst/>
            <a:rect l="l" t="t" r="r" b="b"/>
            <a:pathLst>
              <a:path w="9887585" h="2231390">
                <a:moveTo>
                  <a:pt x="9810704" y="2231273"/>
                </a:moveTo>
                <a:lnTo>
                  <a:pt x="76506" y="2231273"/>
                </a:lnTo>
                <a:lnTo>
                  <a:pt x="71179" y="2230741"/>
                </a:lnTo>
                <a:lnTo>
                  <a:pt x="31919" y="2214487"/>
                </a:lnTo>
                <a:lnTo>
                  <a:pt x="4175" y="2175757"/>
                </a:lnTo>
                <a:lnTo>
                  <a:pt x="0" y="2154775"/>
                </a:lnTo>
                <a:lnTo>
                  <a:pt x="0" y="2149391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2154775"/>
                </a:lnTo>
                <a:lnTo>
                  <a:pt x="9870416" y="2199360"/>
                </a:lnTo>
                <a:lnTo>
                  <a:pt x="9831686" y="2227097"/>
                </a:lnTo>
                <a:lnTo>
                  <a:pt x="9816026" y="2230741"/>
                </a:lnTo>
                <a:lnTo>
                  <a:pt x="9810704" y="223127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46"/>
            <a:ext cx="102351" cy="102351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172911" y="1207753"/>
            <a:ext cx="3193415" cy="429895"/>
          </a:xfrm>
          <a:custGeom>
            <a:avLst/>
            <a:gdLst/>
            <a:ahLst/>
            <a:cxnLst/>
            <a:rect l="l" t="t" r="r" b="b"/>
            <a:pathLst>
              <a:path w="3193415" h="429894">
                <a:moveTo>
                  <a:pt x="3116884" y="429878"/>
                </a:moveTo>
                <a:lnTo>
                  <a:pt x="76497" y="429878"/>
                </a:lnTo>
                <a:lnTo>
                  <a:pt x="71175" y="429354"/>
                </a:lnTo>
                <a:lnTo>
                  <a:pt x="31913" y="413092"/>
                </a:lnTo>
                <a:lnTo>
                  <a:pt x="4175" y="374364"/>
                </a:lnTo>
                <a:lnTo>
                  <a:pt x="0" y="353372"/>
                </a:lnTo>
                <a:lnTo>
                  <a:pt x="0" y="347996"/>
                </a:lnTo>
                <a:lnTo>
                  <a:pt x="0" y="76506"/>
                </a:lnTo>
                <a:lnTo>
                  <a:pt x="16785" y="31919"/>
                </a:lnTo>
                <a:lnTo>
                  <a:pt x="55515" y="4175"/>
                </a:lnTo>
                <a:lnTo>
                  <a:pt x="76497" y="0"/>
                </a:lnTo>
                <a:lnTo>
                  <a:pt x="3116884" y="0"/>
                </a:lnTo>
                <a:lnTo>
                  <a:pt x="3161468" y="16785"/>
                </a:lnTo>
                <a:lnTo>
                  <a:pt x="3189206" y="55513"/>
                </a:lnTo>
                <a:lnTo>
                  <a:pt x="3193382" y="76506"/>
                </a:lnTo>
                <a:lnTo>
                  <a:pt x="3193382" y="353372"/>
                </a:lnTo>
                <a:lnTo>
                  <a:pt x="3176596" y="397958"/>
                </a:lnTo>
                <a:lnTo>
                  <a:pt x="3137866" y="425702"/>
                </a:lnTo>
                <a:lnTo>
                  <a:pt x="3122206" y="429354"/>
                </a:lnTo>
                <a:lnTo>
                  <a:pt x="3116884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9991" y="1832100"/>
            <a:ext cx="122822" cy="12282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991" y="2487153"/>
            <a:ext cx="122822" cy="12282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9991" y="3142206"/>
            <a:ext cx="122822" cy="12282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609407" y="1076325"/>
            <a:ext cx="7719695" cy="457073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250190">
              <a:lnSpc>
                <a:spcPct val="100000"/>
              </a:lnSpc>
              <a:spcBef>
                <a:spcPts val="900"/>
              </a:spcBef>
              <a:tabLst>
                <a:tab pos="2611755" algn="l"/>
              </a:tabLst>
            </a:pP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Arguments</a:t>
            </a:r>
            <a:r>
              <a:rPr sz="2550" spc="-1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25" dirty="0">
                <a:solidFill>
                  <a:srgbClr val="04182D"/>
                </a:solidFill>
                <a:latin typeface="Tahoma"/>
                <a:cs typeface="Tahoma"/>
              </a:rPr>
              <a:t>for</a:t>
            </a:r>
            <a:r>
              <a:rPr sz="2550" dirty="0">
                <a:solidFill>
                  <a:srgbClr val="04182D"/>
                </a:solidFill>
                <a:latin typeface="Tahoma"/>
                <a:cs typeface="Tahoma"/>
              </a:rPr>
              <a:t>	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np.random.normal()</a:t>
            </a:r>
            <a:endParaRPr sz="2250">
              <a:latin typeface="Courier New"/>
              <a:cs typeface="Courier New"/>
            </a:endParaRPr>
          </a:p>
          <a:p>
            <a:pPr marL="618490">
              <a:lnSpc>
                <a:spcPct val="100000"/>
              </a:lnSpc>
              <a:spcBef>
                <a:spcPts val="810"/>
              </a:spcBef>
            </a:pPr>
            <a:r>
              <a:rPr sz="2550" spc="70" dirty="0">
                <a:solidFill>
                  <a:srgbClr val="04182D"/>
                </a:solidFill>
                <a:latin typeface="Tahoma"/>
                <a:cs typeface="Tahoma"/>
              </a:rPr>
              <a:t>distribution</a:t>
            </a:r>
            <a:r>
              <a:rPr sz="2550" spc="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mean</a:t>
            </a:r>
            <a:endParaRPr sz="2550">
              <a:latin typeface="Tahoma"/>
              <a:cs typeface="Tahoma"/>
            </a:endParaRPr>
          </a:p>
          <a:p>
            <a:pPr marL="618490" marR="2394585">
              <a:lnSpc>
                <a:spcPts val="5160"/>
              </a:lnSpc>
              <a:spcBef>
                <a:spcPts val="520"/>
              </a:spcBef>
            </a:pPr>
            <a:r>
              <a:rPr sz="2550" spc="70" dirty="0">
                <a:solidFill>
                  <a:srgbClr val="04182D"/>
                </a:solidFill>
                <a:latin typeface="Tahoma"/>
                <a:cs typeface="Tahoma"/>
              </a:rPr>
              <a:t>distribution</a:t>
            </a:r>
            <a:r>
              <a:rPr sz="2550" spc="-1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5" dirty="0">
                <a:solidFill>
                  <a:srgbClr val="04182D"/>
                </a:solidFill>
                <a:latin typeface="Tahoma"/>
                <a:cs typeface="Tahoma"/>
              </a:rPr>
              <a:t>standard</a:t>
            </a:r>
            <a:r>
              <a:rPr sz="2550" spc="-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deviation </a:t>
            </a:r>
            <a:r>
              <a:rPr sz="2550" spc="90" dirty="0">
                <a:solidFill>
                  <a:srgbClr val="04182D"/>
                </a:solidFill>
                <a:latin typeface="Tahoma"/>
                <a:cs typeface="Tahoma"/>
              </a:rPr>
              <a:t>number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of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5" dirty="0">
                <a:solidFill>
                  <a:srgbClr val="04182D"/>
                </a:solidFill>
                <a:latin typeface="Tahoma"/>
                <a:cs typeface="Tahoma"/>
              </a:rPr>
              <a:t>samples</a:t>
            </a:r>
            <a:endParaRPr sz="25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45"/>
              </a:spcBef>
              <a:tabLst>
                <a:tab pos="5645785" algn="l"/>
                <a:tab pos="6470015" algn="l"/>
              </a:tabLst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height</a:t>
            </a:r>
            <a:r>
              <a:rPr sz="1800" spc="-1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 np.</a:t>
            </a:r>
            <a:r>
              <a:rPr sz="1800" spc="-10" dirty="0">
                <a:solidFill>
                  <a:srgbClr val="008600"/>
                </a:solidFill>
                <a:latin typeface="Courier New"/>
                <a:cs typeface="Courier New"/>
              </a:rPr>
              <a:t>round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(np.random.normal(</a:t>
            </a:r>
            <a:r>
              <a:rPr sz="1800" spc="-10" dirty="0">
                <a:solidFill>
                  <a:srgbClr val="BE2F72"/>
                </a:solidFill>
                <a:latin typeface="Courier New"/>
                <a:cs typeface="Courier New"/>
              </a:rPr>
              <a:t>1.75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spc="-10" dirty="0">
                <a:solidFill>
                  <a:srgbClr val="BE2F72"/>
                </a:solidFill>
                <a:latin typeface="Courier New"/>
                <a:cs typeface="Courier New"/>
              </a:rPr>
              <a:t>0.20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dirty="0">
                <a:solidFill>
                  <a:srgbClr val="BE2F72"/>
                </a:solidFill>
                <a:latin typeface="Courier New"/>
                <a:cs typeface="Courier New"/>
              </a:rPr>
              <a:t>5000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),</a:t>
            </a:r>
            <a:r>
              <a:rPr sz="1800" spc="-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)</a:t>
            </a:r>
            <a:endParaRPr sz="1800">
              <a:latin typeface="Courier New"/>
              <a:cs typeface="Courier New"/>
            </a:endParaRPr>
          </a:p>
          <a:p>
            <a:pPr marL="12700" marR="142240">
              <a:lnSpc>
                <a:spcPts val="6290"/>
              </a:lnSpc>
              <a:spcBef>
                <a:spcPts val="535"/>
              </a:spcBef>
              <a:tabLst>
                <a:tab pos="5782945" algn="l"/>
                <a:tab pos="6332855" algn="l"/>
              </a:tabLst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weight</a:t>
            </a:r>
            <a:r>
              <a:rPr sz="1800" spc="-1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 np.</a:t>
            </a:r>
            <a:r>
              <a:rPr sz="1800" spc="-10" dirty="0">
                <a:solidFill>
                  <a:srgbClr val="008600"/>
                </a:solidFill>
                <a:latin typeface="Courier New"/>
                <a:cs typeface="Courier New"/>
              </a:rPr>
              <a:t>round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(np.random.normal(</a:t>
            </a:r>
            <a:r>
              <a:rPr sz="1800" spc="-10" dirty="0">
                <a:solidFill>
                  <a:srgbClr val="BE2F72"/>
                </a:solidFill>
                <a:latin typeface="Courier New"/>
                <a:cs typeface="Courier New"/>
              </a:rPr>
              <a:t>60.32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15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800" dirty="0">
                <a:solidFill>
                  <a:srgbClr val="BE2F72"/>
                </a:solidFill>
                <a:latin typeface="Courier New"/>
                <a:cs typeface="Courier New"/>
              </a:rPr>
              <a:t>5000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),</a:t>
            </a:r>
            <a:r>
              <a:rPr sz="1800" spc="-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)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np_city</a:t>
            </a:r>
            <a:r>
              <a:rPr sz="1800" spc="-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800" spc="-5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np.column_stack((height,</a:t>
            </a:r>
            <a:r>
              <a:rPr sz="1800" spc="-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weight))</a:t>
            </a:r>
            <a:endParaRPr sz="1800">
              <a:latin typeface="Courier New"/>
              <a:cs typeface="Courier New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BBDDA9-4046-DE63-29EF-9E09DB5063EF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95DA6CB4-6AA2-B50D-46E6-E4E1E1E2328D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1471A-B805-7E8C-76A4-C643360F3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C8B9229-B696-A90F-BF80-44BABA8870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554447" y="4246927"/>
            <a:ext cx="5158503" cy="1359346"/>
          </a:xfrm>
          <a:prstGeom prst="rect">
            <a:avLst/>
          </a:prstGeom>
        </p:spPr>
        <p:txBody>
          <a:bodyPr vert="horz" wrap="square" lIns="0" tIns="363220" rIns="0" bIns="0" rtlCol="0">
            <a:spAutoFit/>
          </a:bodyPr>
          <a:lstStyle/>
          <a:p>
            <a:pPr marL="60960" algn="ctr">
              <a:lnSpc>
                <a:spcPct val="100000"/>
              </a:lnSpc>
              <a:spcBef>
                <a:spcPts val="2860"/>
              </a:spcBef>
            </a:pPr>
            <a:r>
              <a:rPr lang="en-US" sz="6450" spc="-360" dirty="0">
                <a:latin typeface="Lora" pitchFamily="2" charset="0"/>
              </a:rPr>
              <a:t>Pandas</a:t>
            </a:r>
            <a:endParaRPr sz="6450" dirty="0">
              <a:latin typeface="Lora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96E70BFF-9816-1C1D-E468-E2FECD8E2C73}"/>
              </a:ext>
            </a:extLst>
          </p:cNvPr>
          <p:cNvGrpSpPr/>
          <p:nvPr/>
        </p:nvGrpSpPr>
        <p:grpSpPr>
          <a:xfrm>
            <a:off x="7840981" y="4278835"/>
            <a:ext cx="982980" cy="982980"/>
            <a:chOff x="7287462" y="4544403"/>
            <a:chExt cx="982980" cy="98298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1F804D58-C37E-5933-2308-498DB0E3F991}"/>
                </a:ext>
              </a:extLst>
            </p:cNvPr>
            <p:cNvSpPr/>
            <p:nvPr/>
          </p:nvSpPr>
          <p:spPr>
            <a:xfrm>
              <a:off x="7287462" y="4544403"/>
              <a:ext cx="982980" cy="982980"/>
            </a:xfrm>
            <a:custGeom>
              <a:avLst/>
              <a:gdLst/>
              <a:ahLst/>
              <a:cxnLst/>
              <a:rect l="l" t="t" r="r" b="b"/>
              <a:pathLst>
                <a:path w="982979" h="982979">
                  <a:moveTo>
                    <a:pt x="491289" y="982579"/>
                  </a:moveTo>
                  <a:lnTo>
                    <a:pt x="443135" y="980213"/>
                  </a:lnTo>
                  <a:lnTo>
                    <a:pt x="395442" y="973138"/>
                  </a:lnTo>
                  <a:lnTo>
                    <a:pt x="348674" y="961423"/>
                  </a:lnTo>
                  <a:lnTo>
                    <a:pt x="303281" y="945180"/>
                  </a:lnTo>
                  <a:lnTo>
                    <a:pt x="259698" y="924569"/>
                  </a:lnTo>
                  <a:lnTo>
                    <a:pt x="218343" y="899783"/>
                  </a:lnTo>
                  <a:lnTo>
                    <a:pt x="179618" y="871061"/>
                  </a:lnTo>
                  <a:lnTo>
                    <a:pt x="143895" y="838684"/>
                  </a:lnTo>
                  <a:lnTo>
                    <a:pt x="111517" y="802961"/>
                  </a:lnTo>
                  <a:lnTo>
                    <a:pt x="82797" y="764235"/>
                  </a:lnTo>
                  <a:lnTo>
                    <a:pt x="58010" y="722881"/>
                  </a:lnTo>
                  <a:lnTo>
                    <a:pt x="37397" y="679297"/>
                  </a:lnTo>
                  <a:lnTo>
                    <a:pt x="21154" y="633902"/>
                  </a:lnTo>
                  <a:lnTo>
                    <a:pt x="9439" y="587136"/>
                  </a:lnTo>
                  <a:lnTo>
                    <a:pt x="2365" y="539443"/>
                  </a:lnTo>
                  <a:lnTo>
                    <a:pt x="0" y="491289"/>
                  </a:lnTo>
                  <a:lnTo>
                    <a:pt x="591" y="467183"/>
                  </a:lnTo>
                  <a:lnTo>
                    <a:pt x="5317" y="419202"/>
                  </a:lnTo>
                  <a:lnTo>
                    <a:pt x="14722" y="371916"/>
                  </a:lnTo>
                  <a:lnTo>
                    <a:pt x="28718" y="325778"/>
                  </a:lnTo>
                  <a:lnTo>
                    <a:pt x="47168" y="281235"/>
                  </a:lnTo>
                  <a:lnTo>
                    <a:pt x="69896" y="238716"/>
                  </a:lnTo>
                  <a:lnTo>
                    <a:pt x="96681" y="198628"/>
                  </a:lnTo>
                  <a:lnTo>
                    <a:pt x="127267" y="161359"/>
                  </a:lnTo>
                  <a:lnTo>
                    <a:pt x="161359" y="127267"/>
                  </a:lnTo>
                  <a:lnTo>
                    <a:pt x="198628" y="96681"/>
                  </a:lnTo>
                  <a:lnTo>
                    <a:pt x="238716" y="69896"/>
                  </a:lnTo>
                  <a:lnTo>
                    <a:pt x="281235" y="47168"/>
                  </a:lnTo>
                  <a:lnTo>
                    <a:pt x="325778" y="28718"/>
                  </a:lnTo>
                  <a:lnTo>
                    <a:pt x="371916" y="14722"/>
                  </a:lnTo>
                  <a:lnTo>
                    <a:pt x="419202" y="5317"/>
                  </a:lnTo>
                  <a:lnTo>
                    <a:pt x="467183" y="591"/>
                  </a:lnTo>
                  <a:lnTo>
                    <a:pt x="491289" y="0"/>
                  </a:lnTo>
                  <a:lnTo>
                    <a:pt x="515396" y="591"/>
                  </a:lnTo>
                  <a:lnTo>
                    <a:pt x="563376" y="5317"/>
                  </a:lnTo>
                  <a:lnTo>
                    <a:pt x="610662" y="14722"/>
                  </a:lnTo>
                  <a:lnTo>
                    <a:pt x="656800" y="28718"/>
                  </a:lnTo>
                  <a:lnTo>
                    <a:pt x="701343" y="47168"/>
                  </a:lnTo>
                  <a:lnTo>
                    <a:pt x="743863" y="69896"/>
                  </a:lnTo>
                  <a:lnTo>
                    <a:pt x="783950" y="96681"/>
                  </a:lnTo>
                  <a:lnTo>
                    <a:pt x="821219" y="127267"/>
                  </a:lnTo>
                  <a:lnTo>
                    <a:pt x="855311" y="161359"/>
                  </a:lnTo>
                  <a:lnTo>
                    <a:pt x="885897" y="198628"/>
                  </a:lnTo>
                  <a:lnTo>
                    <a:pt x="912683" y="238716"/>
                  </a:lnTo>
                  <a:lnTo>
                    <a:pt x="935409" y="281235"/>
                  </a:lnTo>
                  <a:lnTo>
                    <a:pt x="953859" y="325778"/>
                  </a:lnTo>
                  <a:lnTo>
                    <a:pt x="967855" y="371916"/>
                  </a:lnTo>
                  <a:lnTo>
                    <a:pt x="977262" y="419202"/>
                  </a:lnTo>
                  <a:lnTo>
                    <a:pt x="981987" y="467183"/>
                  </a:lnTo>
                  <a:lnTo>
                    <a:pt x="982579" y="491289"/>
                  </a:lnTo>
                  <a:lnTo>
                    <a:pt x="981987" y="515396"/>
                  </a:lnTo>
                  <a:lnTo>
                    <a:pt x="977262" y="563376"/>
                  </a:lnTo>
                  <a:lnTo>
                    <a:pt x="967855" y="610662"/>
                  </a:lnTo>
                  <a:lnTo>
                    <a:pt x="953859" y="656800"/>
                  </a:lnTo>
                  <a:lnTo>
                    <a:pt x="935409" y="701343"/>
                  </a:lnTo>
                  <a:lnTo>
                    <a:pt x="912683" y="743863"/>
                  </a:lnTo>
                  <a:lnTo>
                    <a:pt x="885897" y="783950"/>
                  </a:lnTo>
                  <a:lnTo>
                    <a:pt x="855311" y="821219"/>
                  </a:lnTo>
                  <a:lnTo>
                    <a:pt x="821219" y="855311"/>
                  </a:lnTo>
                  <a:lnTo>
                    <a:pt x="783950" y="885897"/>
                  </a:lnTo>
                  <a:lnTo>
                    <a:pt x="743863" y="912683"/>
                  </a:lnTo>
                  <a:lnTo>
                    <a:pt x="701343" y="935409"/>
                  </a:lnTo>
                  <a:lnTo>
                    <a:pt x="656800" y="953859"/>
                  </a:lnTo>
                  <a:lnTo>
                    <a:pt x="610662" y="967855"/>
                  </a:lnTo>
                  <a:lnTo>
                    <a:pt x="563376" y="977262"/>
                  </a:lnTo>
                  <a:lnTo>
                    <a:pt x="515396" y="981987"/>
                  </a:lnTo>
                  <a:lnTo>
                    <a:pt x="491289" y="982579"/>
                  </a:lnTo>
                  <a:close/>
                </a:path>
              </a:pathLst>
            </a:custGeom>
            <a:solidFill>
              <a:srgbClr val="04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BBC64030-5C7E-44A5-55B0-F7045F6028AC}"/>
                </a:ext>
              </a:extLst>
            </p:cNvPr>
            <p:cNvSpPr/>
            <p:nvPr/>
          </p:nvSpPr>
          <p:spPr>
            <a:xfrm>
              <a:off x="7522166" y="4779053"/>
              <a:ext cx="513715" cy="513715"/>
            </a:xfrm>
            <a:custGeom>
              <a:avLst/>
              <a:gdLst/>
              <a:ahLst/>
              <a:cxnLst/>
              <a:rect l="l" t="t" r="r" b="b"/>
              <a:pathLst>
                <a:path w="513715" h="513714">
                  <a:moveTo>
                    <a:pt x="117427" y="381295"/>
                  </a:moveTo>
                  <a:lnTo>
                    <a:pt x="74715" y="381295"/>
                  </a:lnTo>
                  <a:lnTo>
                    <a:pt x="50407" y="376671"/>
                  </a:lnTo>
                  <a:lnTo>
                    <a:pt x="17654" y="344031"/>
                  </a:lnTo>
                  <a:lnTo>
                    <a:pt x="2057" y="285327"/>
                  </a:lnTo>
                  <a:lnTo>
                    <a:pt x="0" y="254880"/>
                  </a:lnTo>
                  <a:lnTo>
                    <a:pt x="2201" y="226301"/>
                  </a:lnTo>
                  <a:lnTo>
                    <a:pt x="19908" y="166878"/>
                  </a:lnTo>
                  <a:lnTo>
                    <a:pt x="60328" y="135493"/>
                  </a:lnTo>
                  <a:lnTo>
                    <a:pt x="86297" y="131496"/>
                  </a:lnTo>
                  <a:lnTo>
                    <a:pt x="257155" y="131496"/>
                  </a:lnTo>
                  <a:lnTo>
                    <a:pt x="257155" y="115868"/>
                  </a:lnTo>
                  <a:lnTo>
                    <a:pt x="132921" y="115868"/>
                  </a:lnTo>
                  <a:lnTo>
                    <a:pt x="132921" y="68974"/>
                  </a:lnTo>
                  <a:lnTo>
                    <a:pt x="144265" y="27131"/>
                  </a:lnTo>
                  <a:lnTo>
                    <a:pt x="195046" y="5018"/>
                  </a:lnTo>
                  <a:lnTo>
                    <a:pt x="238678" y="386"/>
                  </a:lnTo>
                  <a:lnTo>
                    <a:pt x="254403" y="0"/>
                  </a:lnTo>
                  <a:lnTo>
                    <a:pt x="270474" y="246"/>
                  </a:lnTo>
                  <a:lnTo>
                    <a:pt x="319125" y="5018"/>
                  </a:lnTo>
                  <a:lnTo>
                    <a:pt x="362827" y="26580"/>
                  </a:lnTo>
                  <a:lnTo>
                    <a:pt x="375076" y="43991"/>
                  </a:lnTo>
                  <a:lnTo>
                    <a:pt x="186925" y="43991"/>
                  </a:lnTo>
                  <a:lnTo>
                    <a:pt x="176932" y="46017"/>
                  </a:lnTo>
                  <a:lnTo>
                    <a:pt x="168775" y="51539"/>
                  </a:lnTo>
                  <a:lnTo>
                    <a:pt x="163276" y="59722"/>
                  </a:lnTo>
                  <a:lnTo>
                    <a:pt x="161260" y="69732"/>
                  </a:lnTo>
                  <a:lnTo>
                    <a:pt x="163276" y="79698"/>
                  </a:lnTo>
                  <a:lnTo>
                    <a:pt x="168775" y="87831"/>
                  </a:lnTo>
                  <a:lnTo>
                    <a:pt x="176932" y="93311"/>
                  </a:lnTo>
                  <a:lnTo>
                    <a:pt x="186925" y="95320"/>
                  </a:lnTo>
                  <a:lnTo>
                    <a:pt x="381242" y="95320"/>
                  </a:lnTo>
                  <a:lnTo>
                    <a:pt x="381242" y="186127"/>
                  </a:lnTo>
                  <a:lnTo>
                    <a:pt x="376394" y="210390"/>
                  </a:lnTo>
                  <a:lnTo>
                    <a:pt x="363137" y="230270"/>
                  </a:lnTo>
                  <a:lnTo>
                    <a:pt x="343403" y="243710"/>
                  </a:lnTo>
                  <a:lnTo>
                    <a:pt x="319125" y="248647"/>
                  </a:lnTo>
                  <a:lnTo>
                    <a:pt x="195036" y="248647"/>
                  </a:lnTo>
                  <a:lnTo>
                    <a:pt x="165136" y="254880"/>
                  </a:lnTo>
                  <a:lnTo>
                    <a:pt x="140432" y="271636"/>
                  </a:lnTo>
                  <a:lnTo>
                    <a:pt x="123629" y="296005"/>
                  </a:lnTo>
                  <a:lnTo>
                    <a:pt x="117427" y="325077"/>
                  </a:lnTo>
                  <a:lnTo>
                    <a:pt x="117427" y="381295"/>
                  </a:lnTo>
                  <a:close/>
                </a:path>
                <a:path w="513715" h="513714">
                  <a:moveTo>
                    <a:pt x="381242" y="95320"/>
                  </a:moveTo>
                  <a:lnTo>
                    <a:pt x="186925" y="95320"/>
                  </a:lnTo>
                  <a:lnTo>
                    <a:pt x="196895" y="93311"/>
                  </a:lnTo>
                  <a:lnTo>
                    <a:pt x="205054" y="87831"/>
                  </a:lnTo>
                  <a:lnTo>
                    <a:pt x="210565" y="79698"/>
                  </a:lnTo>
                  <a:lnTo>
                    <a:pt x="212588" y="69732"/>
                  </a:lnTo>
                  <a:lnTo>
                    <a:pt x="210565" y="59722"/>
                  </a:lnTo>
                  <a:lnTo>
                    <a:pt x="205054" y="51539"/>
                  </a:lnTo>
                  <a:lnTo>
                    <a:pt x="196895" y="46017"/>
                  </a:lnTo>
                  <a:lnTo>
                    <a:pt x="186925" y="43991"/>
                  </a:lnTo>
                  <a:lnTo>
                    <a:pt x="375076" y="43991"/>
                  </a:lnTo>
                  <a:lnTo>
                    <a:pt x="376277" y="45698"/>
                  </a:lnTo>
                  <a:lnTo>
                    <a:pt x="381242" y="68974"/>
                  </a:lnTo>
                  <a:lnTo>
                    <a:pt x="381242" y="95320"/>
                  </a:lnTo>
                  <a:close/>
                </a:path>
                <a:path w="513715" h="513714">
                  <a:moveTo>
                    <a:pt x="252945" y="513267"/>
                  </a:moveTo>
                  <a:lnTo>
                    <a:pt x="193919" y="503972"/>
                  </a:lnTo>
                  <a:lnTo>
                    <a:pt x="150633" y="481799"/>
                  </a:lnTo>
                  <a:lnTo>
                    <a:pt x="131929" y="441931"/>
                  </a:lnTo>
                  <a:lnTo>
                    <a:pt x="132049" y="325077"/>
                  </a:lnTo>
                  <a:lnTo>
                    <a:pt x="136845" y="301852"/>
                  </a:lnTo>
                  <a:lnTo>
                    <a:pt x="150204" y="282091"/>
                  </a:lnTo>
                  <a:lnTo>
                    <a:pt x="169924" y="268603"/>
                  </a:lnTo>
                  <a:lnTo>
                    <a:pt x="193919" y="263613"/>
                  </a:lnTo>
                  <a:lnTo>
                    <a:pt x="317760" y="263613"/>
                  </a:lnTo>
                  <a:lnTo>
                    <a:pt x="347269" y="257429"/>
                  </a:lnTo>
                  <a:lnTo>
                    <a:pt x="371957" y="240671"/>
                  </a:lnTo>
                  <a:lnTo>
                    <a:pt x="388909" y="216031"/>
                  </a:lnTo>
                  <a:lnTo>
                    <a:pt x="395207" y="186127"/>
                  </a:lnTo>
                  <a:lnTo>
                    <a:pt x="395207" y="131982"/>
                  </a:lnTo>
                  <a:lnTo>
                    <a:pt x="441733" y="131982"/>
                  </a:lnTo>
                  <a:lnTo>
                    <a:pt x="482921" y="149689"/>
                  </a:lnTo>
                  <a:lnTo>
                    <a:pt x="503721" y="193872"/>
                  </a:lnTo>
                  <a:lnTo>
                    <a:pt x="513227" y="259988"/>
                  </a:lnTo>
                  <a:lnTo>
                    <a:pt x="510929" y="289354"/>
                  </a:lnTo>
                  <a:lnTo>
                    <a:pt x="493822" y="343327"/>
                  </a:lnTo>
                  <a:lnTo>
                    <a:pt x="464860" y="375435"/>
                  </a:lnTo>
                  <a:lnTo>
                    <a:pt x="441733" y="379882"/>
                  </a:lnTo>
                  <a:lnTo>
                    <a:pt x="255913" y="379882"/>
                  </a:lnTo>
                  <a:lnTo>
                    <a:pt x="255913" y="395392"/>
                  </a:lnTo>
                  <a:lnTo>
                    <a:pt x="379745" y="395392"/>
                  </a:lnTo>
                  <a:lnTo>
                    <a:pt x="379745" y="417958"/>
                  </a:lnTo>
                  <a:lnTo>
                    <a:pt x="311579" y="417958"/>
                  </a:lnTo>
                  <a:lnTo>
                    <a:pt x="301610" y="419966"/>
                  </a:lnTo>
                  <a:lnTo>
                    <a:pt x="293450" y="425443"/>
                  </a:lnTo>
                  <a:lnTo>
                    <a:pt x="287939" y="433574"/>
                  </a:lnTo>
                  <a:lnTo>
                    <a:pt x="285917" y="443541"/>
                  </a:lnTo>
                  <a:lnTo>
                    <a:pt x="287940" y="453552"/>
                  </a:lnTo>
                  <a:lnTo>
                    <a:pt x="293451" y="461737"/>
                  </a:lnTo>
                  <a:lnTo>
                    <a:pt x="301610" y="467260"/>
                  </a:lnTo>
                  <a:lnTo>
                    <a:pt x="311579" y="469287"/>
                  </a:lnTo>
                  <a:lnTo>
                    <a:pt x="371226" y="469287"/>
                  </a:lnTo>
                  <a:lnTo>
                    <a:pt x="360455" y="482826"/>
                  </a:lnTo>
                  <a:lnTo>
                    <a:pt x="340610" y="495479"/>
                  </a:lnTo>
                  <a:lnTo>
                    <a:pt x="317757" y="503972"/>
                  </a:lnTo>
                  <a:lnTo>
                    <a:pt x="284115" y="511233"/>
                  </a:lnTo>
                  <a:lnTo>
                    <a:pt x="252945" y="513267"/>
                  </a:lnTo>
                  <a:close/>
                </a:path>
                <a:path w="513715" h="513714">
                  <a:moveTo>
                    <a:pt x="371226" y="469287"/>
                  </a:moveTo>
                  <a:lnTo>
                    <a:pt x="311579" y="469287"/>
                  </a:lnTo>
                  <a:lnTo>
                    <a:pt x="321571" y="467260"/>
                  </a:lnTo>
                  <a:lnTo>
                    <a:pt x="329729" y="461737"/>
                  </a:lnTo>
                  <a:lnTo>
                    <a:pt x="335228" y="453552"/>
                  </a:lnTo>
                  <a:lnTo>
                    <a:pt x="337245" y="443541"/>
                  </a:lnTo>
                  <a:lnTo>
                    <a:pt x="335228" y="433574"/>
                  </a:lnTo>
                  <a:lnTo>
                    <a:pt x="329729" y="425443"/>
                  </a:lnTo>
                  <a:lnTo>
                    <a:pt x="321571" y="419966"/>
                  </a:lnTo>
                  <a:lnTo>
                    <a:pt x="311579" y="417958"/>
                  </a:lnTo>
                  <a:lnTo>
                    <a:pt x="379745" y="417958"/>
                  </a:lnTo>
                  <a:lnTo>
                    <a:pt x="379745" y="441931"/>
                  </a:lnTo>
                  <a:lnTo>
                    <a:pt x="374449" y="465236"/>
                  </a:lnTo>
                  <a:lnTo>
                    <a:pt x="371226" y="469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944DE32-9951-738F-2A4A-6BF85328CF59}"/>
              </a:ext>
            </a:extLst>
          </p:cNvPr>
          <p:cNvCxnSpPr/>
          <p:nvPr/>
        </p:nvCxnSpPr>
        <p:spPr>
          <a:xfrm>
            <a:off x="9150350" y="4381500"/>
            <a:ext cx="6019800" cy="3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E8D0D4D-46BD-ECA4-0A9E-EE2D77803805}"/>
              </a:ext>
            </a:extLst>
          </p:cNvPr>
          <p:cNvSpPr txBox="1"/>
          <p:nvPr/>
        </p:nvSpPr>
        <p:spPr>
          <a:xfrm>
            <a:off x="9799431" y="3138931"/>
            <a:ext cx="550742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600" b="1" spc="-95" dirty="0">
                <a:latin typeface="Lora" pitchFamily="2" charset="0"/>
              </a:rPr>
              <a:t>P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25" dirty="0">
                <a:latin typeface="Lora" pitchFamily="2" charset="0"/>
              </a:rPr>
              <a:t>Y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90" dirty="0">
                <a:latin typeface="Lora" pitchFamily="2" charset="0"/>
              </a:rPr>
              <a:t>T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60" dirty="0">
                <a:latin typeface="Lora" pitchFamily="2" charset="0"/>
              </a:rPr>
              <a:t>H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65" dirty="0">
                <a:latin typeface="Lora" pitchFamily="2" charset="0"/>
              </a:rPr>
              <a:t>O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50" dirty="0">
                <a:latin typeface="Lora" pitchFamily="2" charset="0"/>
              </a:rPr>
              <a:t>N</a:t>
            </a:r>
            <a:endParaRPr lang="en-US" sz="6600" b="1" dirty="0">
              <a:latin typeface="Lora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C8CF3B1-9F82-EFD9-2C73-AFE80E2A23D1}"/>
              </a:ext>
            </a:extLst>
          </p:cNvPr>
          <p:cNvSpPr/>
          <p:nvPr/>
        </p:nvSpPr>
        <p:spPr>
          <a:xfrm>
            <a:off x="-62229" y="-25037"/>
            <a:ext cx="7778750" cy="88773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31DF496-E54B-3C97-D58C-9D1554524BDE}"/>
              </a:ext>
            </a:extLst>
          </p:cNvPr>
          <p:cNvSpPr/>
          <p:nvPr/>
        </p:nvSpPr>
        <p:spPr>
          <a:xfrm>
            <a:off x="-226127" y="-561164"/>
            <a:ext cx="8338641" cy="5331489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691E41-E686-64AE-7761-93A06DD028E1}"/>
              </a:ext>
            </a:extLst>
          </p:cNvPr>
          <p:cNvSpPr txBox="1"/>
          <p:nvPr/>
        </p:nvSpPr>
        <p:spPr>
          <a:xfrm flipH="1">
            <a:off x="1632394" y="4611701"/>
            <a:ext cx="5689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Omar Mohsen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734AAA-5A8B-22B9-6880-3AE0B0DD07FE}"/>
              </a:ext>
            </a:extLst>
          </p:cNvPr>
          <p:cNvSpPr txBox="1"/>
          <p:nvPr/>
        </p:nvSpPr>
        <p:spPr>
          <a:xfrm flipH="1">
            <a:off x="1305120" y="3447838"/>
            <a:ext cx="5689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Zakaria Ahmed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C31A78-8B19-9DF0-7D89-ED8B2E5FEA8D}"/>
              </a:ext>
            </a:extLst>
          </p:cNvPr>
          <p:cNvSpPr txBox="1"/>
          <p:nvPr/>
        </p:nvSpPr>
        <p:spPr>
          <a:xfrm flipH="1">
            <a:off x="1664144" y="5775564"/>
            <a:ext cx="455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  <a:cs typeface="LilyUPC" panose="020B0502040204020203" pitchFamily="34" charset="-34"/>
              </a:rPr>
              <a:t>Bassant Adel</a:t>
            </a:r>
          </a:p>
        </p:txBody>
      </p:sp>
    </p:spTree>
    <p:extLst>
      <p:ext uri="{BB962C8B-B14F-4D97-AF65-F5344CB8AC3E}">
        <p14:creationId xmlns:p14="http://schemas.microsoft.com/office/powerpoint/2010/main" val="314997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60"/>
            <a:ext cx="2568575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50" dirty="0"/>
              <a:t>Packages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21"/>
            <a:ext cx="102351" cy="1023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2006074"/>
            <a:ext cx="102351" cy="10235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2661127"/>
            <a:ext cx="102351" cy="10235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1759" y="3807469"/>
            <a:ext cx="102351" cy="10235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9991" y="4779813"/>
            <a:ext cx="122822" cy="12282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9991" y="5434866"/>
            <a:ext cx="122822" cy="12282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9991" y="6089918"/>
            <a:ext cx="122822" cy="12282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47056" y="1174558"/>
            <a:ext cx="4270375" cy="516763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105" dirty="0">
                <a:solidFill>
                  <a:srgbClr val="04182D"/>
                </a:solidFill>
                <a:latin typeface="Tahoma"/>
                <a:cs typeface="Tahoma"/>
              </a:rPr>
              <a:t>Directory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of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Python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Scripts</a:t>
            </a:r>
            <a:endParaRPr sz="25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2550" spc="150" dirty="0">
                <a:solidFill>
                  <a:srgbClr val="04182D"/>
                </a:solidFill>
                <a:latin typeface="Tahoma"/>
                <a:cs typeface="Tahoma"/>
              </a:rPr>
              <a:t>Each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script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-390" dirty="0">
                <a:solidFill>
                  <a:srgbClr val="04182D"/>
                </a:solidFill>
                <a:latin typeface="Tahoma"/>
                <a:cs typeface="Tahoma"/>
              </a:rPr>
              <a:t>=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module</a:t>
            </a:r>
            <a:endParaRPr sz="2550" dirty="0">
              <a:latin typeface="Tahoma"/>
              <a:cs typeface="Tahoma"/>
            </a:endParaRPr>
          </a:p>
          <a:p>
            <a:pPr marL="12700" marR="5080">
              <a:lnSpc>
                <a:spcPct val="126400"/>
              </a:lnSpc>
              <a:spcBef>
                <a:spcPts val="1290"/>
              </a:spcBef>
            </a:pPr>
            <a:r>
              <a:rPr sz="2550" spc="130" dirty="0">
                <a:solidFill>
                  <a:srgbClr val="04182D"/>
                </a:solidFill>
                <a:latin typeface="Tahoma"/>
                <a:cs typeface="Tahoma"/>
              </a:rPr>
              <a:t>Specify</a:t>
            </a:r>
            <a:r>
              <a:rPr sz="2550" spc="-2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functions,</a:t>
            </a:r>
            <a:r>
              <a:rPr sz="2550" spc="-2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methods, </a:t>
            </a: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types</a:t>
            </a:r>
            <a:endParaRPr sz="2550" dirty="0">
              <a:latin typeface="Tahoma"/>
              <a:cs typeface="Tahoma"/>
            </a:endParaRPr>
          </a:p>
          <a:p>
            <a:pPr marL="12700" marR="602615">
              <a:lnSpc>
                <a:spcPct val="126400"/>
              </a:lnSpc>
              <a:spcBef>
                <a:spcPts val="1290"/>
              </a:spcBef>
            </a:pP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Thousands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of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45" dirty="0">
                <a:solidFill>
                  <a:srgbClr val="04182D"/>
                </a:solidFill>
                <a:latin typeface="Tahoma"/>
                <a:cs typeface="Tahoma"/>
              </a:rPr>
              <a:t>packages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available</a:t>
            </a:r>
            <a:endParaRPr sz="2550" dirty="0">
              <a:latin typeface="Tahoma"/>
              <a:cs typeface="Tahoma"/>
            </a:endParaRPr>
          </a:p>
          <a:p>
            <a:pPr marL="381000">
              <a:lnSpc>
                <a:spcPct val="100000"/>
              </a:lnSpc>
              <a:spcBef>
                <a:spcPts val="810"/>
              </a:spcBef>
            </a:pPr>
            <a:r>
              <a:rPr sz="2550" spc="150" dirty="0">
                <a:solidFill>
                  <a:srgbClr val="04182D"/>
                </a:solidFill>
                <a:latin typeface="Tahoma"/>
                <a:cs typeface="Tahoma"/>
              </a:rPr>
              <a:t>NumPy</a:t>
            </a:r>
            <a:endParaRPr sz="2550" dirty="0">
              <a:latin typeface="Tahoma"/>
              <a:cs typeface="Tahoma"/>
            </a:endParaRPr>
          </a:p>
          <a:p>
            <a:pPr marL="381000" marR="2190115">
              <a:lnSpc>
                <a:spcPts val="5160"/>
              </a:lnSpc>
              <a:spcBef>
                <a:spcPts val="320"/>
              </a:spcBef>
            </a:pP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Matplotlib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scikit-</a:t>
            </a: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learn</a:t>
            </a:r>
            <a:endParaRPr sz="2550" dirty="0">
              <a:latin typeface="Tahoma"/>
              <a:cs typeface="Tahom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609607" y="1210962"/>
            <a:ext cx="2555633" cy="2193912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0FC837F-14B5-D0A9-A39E-8ABD765AC33A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6">
            <a:extLst>
              <a:ext uri="{FF2B5EF4-FFF2-40B4-BE49-F238E27FC236}">
                <a16:creationId xmlns:a16="http://schemas.microsoft.com/office/drawing/2014/main" id="{171D19BC-2222-AA18-2C1B-F26EBD91AA1D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625" dirty="0"/>
              <a:t>T</a:t>
            </a:r>
            <a:r>
              <a:rPr spc="-185" dirty="0"/>
              <a:t>a</a:t>
            </a:r>
            <a:r>
              <a:rPr spc="-215" dirty="0"/>
              <a:t>b</a:t>
            </a:r>
            <a:r>
              <a:rPr spc="-195" dirty="0"/>
              <a:t>u</a:t>
            </a:r>
            <a:r>
              <a:rPr spc="-250" dirty="0"/>
              <a:t>l</a:t>
            </a:r>
            <a:r>
              <a:rPr spc="-185" dirty="0"/>
              <a:t>a</a:t>
            </a:r>
            <a:r>
              <a:rPr spc="-100" dirty="0"/>
              <a:t>r</a:t>
            </a:r>
            <a:r>
              <a:rPr spc="-130" dirty="0"/>
              <a:t> </a:t>
            </a:r>
            <a:r>
              <a:rPr spc="-185" dirty="0"/>
              <a:t>dataset</a:t>
            </a:r>
            <a:r>
              <a:rPr spc="-125" dirty="0"/>
              <a:t> </a:t>
            </a:r>
            <a:r>
              <a:rPr spc="-265" dirty="0"/>
              <a:t>examples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0577" y="1320662"/>
            <a:ext cx="4548109" cy="197808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B06DC24-32D6-C636-A931-71F9E0183C8B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83B8AA58-7096-8D72-62CC-645EE2D6F14B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625" dirty="0"/>
              <a:t>T</a:t>
            </a:r>
            <a:r>
              <a:rPr spc="-185" dirty="0"/>
              <a:t>a</a:t>
            </a:r>
            <a:r>
              <a:rPr spc="-215" dirty="0"/>
              <a:t>b</a:t>
            </a:r>
            <a:r>
              <a:rPr spc="-195" dirty="0"/>
              <a:t>u</a:t>
            </a:r>
            <a:r>
              <a:rPr spc="-250" dirty="0"/>
              <a:t>l</a:t>
            </a:r>
            <a:r>
              <a:rPr spc="-185" dirty="0"/>
              <a:t>a</a:t>
            </a:r>
            <a:r>
              <a:rPr spc="-100" dirty="0"/>
              <a:t>r</a:t>
            </a:r>
            <a:r>
              <a:rPr spc="-130" dirty="0"/>
              <a:t> </a:t>
            </a:r>
            <a:r>
              <a:rPr spc="-185" dirty="0"/>
              <a:t>dataset</a:t>
            </a:r>
            <a:r>
              <a:rPr spc="-125" dirty="0"/>
              <a:t> </a:t>
            </a:r>
            <a:r>
              <a:rPr spc="-265" dirty="0"/>
              <a:t>examples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0577" y="1320687"/>
            <a:ext cx="6525547" cy="197809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46325E1-6032-E03F-1FA1-DB969D3CBA47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C66416A-8E7D-2E56-E6A0-BCA57ECC38A3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625" dirty="0"/>
              <a:t>T</a:t>
            </a:r>
            <a:r>
              <a:rPr spc="-185" dirty="0"/>
              <a:t>a</a:t>
            </a:r>
            <a:r>
              <a:rPr spc="-215" dirty="0"/>
              <a:t>b</a:t>
            </a:r>
            <a:r>
              <a:rPr spc="-195" dirty="0"/>
              <a:t>u</a:t>
            </a:r>
            <a:r>
              <a:rPr spc="-250" dirty="0"/>
              <a:t>l</a:t>
            </a:r>
            <a:r>
              <a:rPr spc="-185" dirty="0"/>
              <a:t>a</a:t>
            </a:r>
            <a:r>
              <a:rPr spc="-100" dirty="0"/>
              <a:t>r</a:t>
            </a:r>
            <a:r>
              <a:rPr spc="-130" dirty="0"/>
              <a:t> </a:t>
            </a:r>
            <a:r>
              <a:rPr spc="-185" dirty="0"/>
              <a:t>dataset</a:t>
            </a:r>
            <a:r>
              <a:rPr spc="-125" dirty="0"/>
              <a:t> </a:t>
            </a:r>
            <a:r>
              <a:rPr spc="-265" dirty="0"/>
              <a:t>examples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9591" y="1320662"/>
            <a:ext cx="7415395" cy="400013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1991D50-97CE-32E1-2C54-FED8C0F88CB6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9C0C4E1B-2F3C-FD69-63F5-D7D7D97E1512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46"/>
            <a:ext cx="102351" cy="102351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9991" y="1832100"/>
            <a:ext cx="122822" cy="122822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78589" y="-98676"/>
            <a:ext cx="5007610" cy="2183130"/>
          </a:xfrm>
          <a:prstGeom prst="rect">
            <a:avLst/>
          </a:prstGeom>
        </p:spPr>
        <p:txBody>
          <a:bodyPr vert="horz" wrap="square" lIns="0" tIns="3867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45"/>
              </a:spcBef>
            </a:pPr>
            <a:r>
              <a:rPr spc="-195" dirty="0"/>
              <a:t>Datasets</a:t>
            </a:r>
            <a:r>
              <a:rPr spc="-135" dirty="0"/>
              <a:t> </a:t>
            </a:r>
            <a:r>
              <a:rPr spc="-265" dirty="0"/>
              <a:t>in</a:t>
            </a:r>
            <a:r>
              <a:rPr spc="-135" dirty="0"/>
              <a:t> </a:t>
            </a:r>
            <a:r>
              <a:rPr spc="-180" dirty="0"/>
              <a:t>Python</a:t>
            </a:r>
          </a:p>
          <a:p>
            <a:pPr marL="749300" marR="1906905" indent="-368935">
              <a:lnSpc>
                <a:spcPct val="126400"/>
              </a:lnSpc>
              <a:spcBef>
                <a:spcPts val="900"/>
              </a:spcBef>
            </a:pPr>
            <a:r>
              <a:rPr sz="2550" b="0" spc="75" dirty="0">
                <a:latin typeface="Tahoma"/>
                <a:cs typeface="Tahoma"/>
              </a:rPr>
              <a:t>2D</a:t>
            </a:r>
            <a:r>
              <a:rPr sz="2550" b="0" spc="-45" dirty="0">
                <a:latin typeface="Tahoma"/>
                <a:cs typeface="Tahoma"/>
              </a:rPr>
              <a:t> </a:t>
            </a:r>
            <a:r>
              <a:rPr sz="2550" b="0" spc="160" dirty="0">
                <a:latin typeface="Tahoma"/>
                <a:cs typeface="Tahoma"/>
              </a:rPr>
              <a:t>NumPy</a:t>
            </a:r>
            <a:r>
              <a:rPr sz="2550" b="0" spc="-40" dirty="0">
                <a:latin typeface="Tahoma"/>
                <a:cs typeface="Tahoma"/>
              </a:rPr>
              <a:t> </a:t>
            </a:r>
            <a:r>
              <a:rPr sz="2550" b="0" spc="105" dirty="0">
                <a:latin typeface="Tahoma"/>
                <a:cs typeface="Tahoma"/>
              </a:rPr>
              <a:t>array? </a:t>
            </a:r>
            <a:r>
              <a:rPr sz="2550" b="0" spc="160" dirty="0">
                <a:latin typeface="Tahoma"/>
                <a:cs typeface="Tahoma"/>
              </a:rPr>
              <a:t>One</a:t>
            </a:r>
            <a:r>
              <a:rPr sz="2550" b="0" spc="-40" dirty="0">
                <a:latin typeface="Tahoma"/>
                <a:cs typeface="Tahoma"/>
              </a:rPr>
              <a:t> </a:t>
            </a:r>
            <a:r>
              <a:rPr sz="2550" b="0" spc="155" dirty="0">
                <a:latin typeface="Tahoma"/>
                <a:cs typeface="Tahoma"/>
              </a:rPr>
              <a:t>data</a:t>
            </a:r>
            <a:r>
              <a:rPr sz="2550" b="0" spc="-35" dirty="0">
                <a:latin typeface="Tahoma"/>
                <a:cs typeface="Tahoma"/>
              </a:rPr>
              <a:t> </a:t>
            </a:r>
            <a:r>
              <a:rPr sz="2550" b="0" spc="130" dirty="0">
                <a:latin typeface="Tahoma"/>
                <a:cs typeface="Tahoma"/>
              </a:rPr>
              <a:t>type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B5FB692-A017-5319-B9FB-6021AFB3111D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195595A-CF98-24D1-FDB1-A1837852B477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500761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95" dirty="0"/>
              <a:t>Datasets</a:t>
            </a:r>
            <a:r>
              <a:rPr spc="-135" dirty="0"/>
              <a:t> </a:t>
            </a:r>
            <a:r>
              <a:rPr spc="-265" dirty="0"/>
              <a:t>in</a:t>
            </a:r>
            <a:r>
              <a:rPr spc="-135" dirty="0"/>
              <a:t> </a:t>
            </a:r>
            <a:r>
              <a:rPr spc="-180" dirty="0"/>
              <a:t>Python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89811" y="1285170"/>
            <a:ext cx="4084831" cy="173588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0E7FD53-7BDC-0203-A3BD-2C6B4BFC8FC5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6DE4DBA-CABC-1966-3E4F-C170CDE72095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500761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95" dirty="0"/>
              <a:t>Datasets</a:t>
            </a:r>
            <a:r>
              <a:rPr spc="-135" dirty="0"/>
              <a:t> </a:t>
            </a:r>
            <a:r>
              <a:rPr spc="-265" dirty="0"/>
              <a:t>in</a:t>
            </a:r>
            <a:r>
              <a:rPr spc="-135" dirty="0"/>
              <a:t> </a:t>
            </a:r>
            <a:r>
              <a:rPr spc="-180" dirty="0"/>
              <a:t>Python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89811" y="1285170"/>
            <a:ext cx="4084831" cy="173588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3848434"/>
            <a:ext cx="102351" cy="10235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991" y="4329489"/>
            <a:ext cx="122822" cy="12282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9991" y="4984541"/>
            <a:ext cx="122822" cy="12282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9991" y="5639594"/>
            <a:ext cx="122822" cy="12282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9991" y="6294647"/>
            <a:ext cx="122822" cy="12282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847056" y="3573714"/>
            <a:ext cx="5497830" cy="2973705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550" spc="90" dirty="0">
                <a:solidFill>
                  <a:srgbClr val="04182D"/>
                </a:solidFill>
                <a:latin typeface="Tahoma"/>
                <a:cs typeface="Tahoma"/>
              </a:rPr>
              <a:t>pandas!</a:t>
            </a:r>
            <a:endParaRPr sz="2550">
              <a:latin typeface="Tahoma"/>
              <a:cs typeface="Tahoma"/>
            </a:endParaRPr>
          </a:p>
          <a:p>
            <a:pPr marL="381000">
              <a:lnSpc>
                <a:spcPct val="100000"/>
              </a:lnSpc>
              <a:spcBef>
                <a:spcPts val="810"/>
              </a:spcBef>
            </a:pP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High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level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55" dirty="0">
                <a:solidFill>
                  <a:srgbClr val="04182D"/>
                </a:solidFill>
                <a:latin typeface="Tahoma"/>
                <a:cs typeface="Tahoma"/>
              </a:rPr>
              <a:t>data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manipulation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0" dirty="0">
                <a:solidFill>
                  <a:srgbClr val="04182D"/>
                </a:solidFill>
                <a:latin typeface="Tahoma"/>
                <a:cs typeface="Tahoma"/>
              </a:rPr>
              <a:t>tool</a:t>
            </a:r>
            <a:endParaRPr sz="2550">
              <a:latin typeface="Tahoma"/>
              <a:cs typeface="Tahoma"/>
            </a:endParaRPr>
          </a:p>
          <a:p>
            <a:pPr marL="381000" marR="2740660">
              <a:lnSpc>
                <a:spcPts val="5160"/>
              </a:lnSpc>
              <a:spcBef>
                <a:spcPts val="320"/>
              </a:spcBef>
            </a:pPr>
            <a:r>
              <a:rPr sz="2550" spc="50" dirty="0">
                <a:solidFill>
                  <a:srgbClr val="04182D"/>
                </a:solidFill>
                <a:latin typeface="Tahoma"/>
                <a:cs typeface="Tahoma"/>
              </a:rPr>
              <a:t>Wes</a:t>
            </a:r>
            <a:r>
              <a:rPr sz="2550" spc="-5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50" dirty="0">
                <a:solidFill>
                  <a:srgbClr val="04182D"/>
                </a:solidFill>
                <a:latin typeface="Tahoma"/>
                <a:cs typeface="Tahoma"/>
              </a:rPr>
              <a:t>McKinney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Built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on</a:t>
            </a:r>
            <a:r>
              <a:rPr sz="2550" spc="-4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40" dirty="0">
                <a:solidFill>
                  <a:srgbClr val="04182D"/>
                </a:solidFill>
                <a:latin typeface="Tahoma"/>
                <a:cs typeface="Tahoma"/>
              </a:rPr>
              <a:t>NumPy </a:t>
            </a:r>
            <a:r>
              <a:rPr sz="2550" spc="120" dirty="0">
                <a:solidFill>
                  <a:srgbClr val="04182D"/>
                </a:solidFill>
                <a:latin typeface="Tahoma"/>
                <a:cs typeface="Tahoma"/>
              </a:rPr>
              <a:t>DataFrame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58A9CB-5B35-E641-96F2-652C3C0888ED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DF95E91E-8498-C79B-33BA-EA830A4A3A48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301752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50" dirty="0"/>
              <a:t>DataFrame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819150"/>
          </a:xfrm>
          <a:custGeom>
            <a:avLst/>
            <a:gdLst/>
            <a:ahLst/>
            <a:cxnLst/>
            <a:rect l="l" t="t" r="r" b="b"/>
            <a:pathLst>
              <a:path w="9887585" h="819150">
                <a:moveTo>
                  <a:pt x="9810704" y="818815"/>
                </a:moveTo>
                <a:lnTo>
                  <a:pt x="76506" y="818815"/>
                </a:lnTo>
                <a:lnTo>
                  <a:pt x="71179" y="818291"/>
                </a:lnTo>
                <a:lnTo>
                  <a:pt x="31919" y="802028"/>
                </a:lnTo>
                <a:lnTo>
                  <a:pt x="4175" y="763302"/>
                </a:lnTo>
                <a:lnTo>
                  <a:pt x="0" y="742309"/>
                </a:lnTo>
                <a:lnTo>
                  <a:pt x="0" y="736934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742309"/>
                </a:lnTo>
                <a:lnTo>
                  <a:pt x="9870416" y="786894"/>
                </a:lnTo>
                <a:lnTo>
                  <a:pt x="9831686" y="814639"/>
                </a:lnTo>
                <a:lnTo>
                  <a:pt x="9816026" y="818291"/>
                </a:lnTo>
                <a:lnTo>
                  <a:pt x="9810704" y="818815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231273"/>
            <a:ext cx="9887585" cy="3275329"/>
          </a:xfrm>
          <a:custGeom>
            <a:avLst/>
            <a:gdLst/>
            <a:ahLst/>
            <a:cxnLst/>
            <a:rect l="l" t="t" r="r" b="b"/>
            <a:pathLst>
              <a:path w="9887585" h="3275329">
                <a:moveTo>
                  <a:pt x="9810704" y="3275263"/>
                </a:moveTo>
                <a:lnTo>
                  <a:pt x="76506" y="3275263"/>
                </a:lnTo>
                <a:lnTo>
                  <a:pt x="71179" y="3274731"/>
                </a:lnTo>
                <a:lnTo>
                  <a:pt x="31919" y="3258478"/>
                </a:lnTo>
                <a:lnTo>
                  <a:pt x="4175" y="3219748"/>
                </a:lnTo>
                <a:lnTo>
                  <a:pt x="0" y="3198765"/>
                </a:lnTo>
                <a:lnTo>
                  <a:pt x="0" y="3193382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3198765"/>
                </a:lnTo>
                <a:lnTo>
                  <a:pt x="9870416" y="3243350"/>
                </a:lnTo>
                <a:lnTo>
                  <a:pt x="9831686" y="3271087"/>
                </a:lnTo>
                <a:lnTo>
                  <a:pt x="9816026" y="3274731"/>
                </a:lnTo>
                <a:lnTo>
                  <a:pt x="9810704" y="3275263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42352" y="1379287"/>
            <a:ext cx="88519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brics</a:t>
            </a:r>
            <a:endParaRPr sz="2250">
              <a:latin typeface="Courier New"/>
              <a:cs typeface="Courier New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23302" y="2465045"/>
          <a:ext cx="8145780" cy="28092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7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7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1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0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3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29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2640"/>
                        </a:lnSpc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country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2640"/>
                        </a:lnSpc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capital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2640"/>
                        </a:lnSpc>
                      </a:pPr>
                      <a:r>
                        <a:rPr sz="225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area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640"/>
                        </a:lnSpc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population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Brazil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Brasilia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8.516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200.40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Russia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Moscow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17.100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143.50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India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New </a:t>
                      </a: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Delhi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3.286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1252.00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China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Beijing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9.597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1357.00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290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South </a:t>
                      </a: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Africa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Pretoria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1.221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22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52.98</a:t>
                      </a:r>
                      <a:endParaRPr sz="2250">
                        <a:latin typeface="Courier New"/>
                        <a:cs typeface="Courier New"/>
                      </a:endParaRPr>
                    </a:p>
                  </a:txBody>
                  <a:tcPr marL="0" marR="0" marT="603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2DD7039-6CDC-8A3E-159F-F77A46A93CAE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716AF284-CEAA-94ED-02B9-7821C6164ACC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70" dirty="0"/>
              <a:t>DataFrame</a:t>
            </a:r>
            <a:r>
              <a:rPr spc="-125" dirty="0"/>
              <a:t> </a:t>
            </a:r>
            <a:r>
              <a:rPr spc="-225" dirty="0"/>
              <a:t>from</a:t>
            </a:r>
            <a:r>
              <a:rPr spc="-120" dirty="0"/>
              <a:t> </a:t>
            </a:r>
            <a:r>
              <a:rPr spc="-140" dirty="0"/>
              <a:t>Dictionary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1863089"/>
          </a:xfrm>
          <a:custGeom>
            <a:avLst/>
            <a:gdLst/>
            <a:ahLst/>
            <a:cxnLst/>
            <a:rect l="l" t="t" r="r" b="b"/>
            <a:pathLst>
              <a:path w="9887585" h="1863089">
                <a:moveTo>
                  <a:pt x="9810704" y="1862806"/>
                </a:moveTo>
                <a:lnTo>
                  <a:pt x="76506" y="1862806"/>
                </a:lnTo>
                <a:lnTo>
                  <a:pt x="71179" y="1862274"/>
                </a:lnTo>
                <a:lnTo>
                  <a:pt x="31919" y="1846020"/>
                </a:lnTo>
                <a:lnTo>
                  <a:pt x="4175" y="1807290"/>
                </a:lnTo>
                <a:lnTo>
                  <a:pt x="0" y="1786308"/>
                </a:lnTo>
                <a:lnTo>
                  <a:pt x="0" y="1780924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786308"/>
                </a:lnTo>
                <a:lnTo>
                  <a:pt x="9870416" y="1830892"/>
                </a:lnTo>
                <a:lnTo>
                  <a:pt x="9831686" y="1858630"/>
                </a:lnTo>
                <a:lnTo>
                  <a:pt x="9816026" y="1862274"/>
                </a:lnTo>
                <a:lnTo>
                  <a:pt x="9810704" y="1862806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491289" y="4585369"/>
            <a:ext cx="9887585" cy="962660"/>
            <a:chOff x="491289" y="4585369"/>
            <a:chExt cx="9887585" cy="962660"/>
          </a:xfrm>
        </p:grpSpPr>
        <p:sp>
          <p:nvSpPr>
            <p:cNvPr id="5" name="object 5"/>
            <p:cNvSpPr/>
            <p:nvPr/>
          </p:nvSpPr>
          <p:spPr>
            <a:xfrm>
              <a:off x="491289" y="4585369"/>
              <a:ext cx="9887585" cy="962660"/>
            </a:xfrm>
            <a:custGeom>
              <a:avLst/>
              <a:gdLst/>
              <a:ahLst/>
              <a:cxnLst/>
              <a:rect l="l" t="t" r="r" b="b"/>
              <a:pathLst>
                <a:path w="9887585" h="962660">
                  <a:moveTo>
                    <a:pt x="9810704" y="962108"/>
                  </a:moveTo>
                  <a:lnTo>
                    <a:pt x="76506" y="962108"/>
                  </a:lnTo>
                  <a:lnTo>
                    <a:pt x="71179" y="961576"/>
                  </a:lnTo>
                  <a:lnTo>
                    <a:pt x="31919" y="945322"/>
                  </a:lnTo>
                  <a:lnTo>
                    <a:pt x="4175" y="906593"/>
                  </a:lnTo>
                  <a:lnTo>
                    <a:pt x="0" y="885610"/>
                  </a:lnTo>
                  <a:lnTo>
                    <a:pt x="0" y="880227"/>
                  </a:lnTo>
                  <a:lnTo>
                    <a:pt x="0" y="76497"/>
                  </a:lnTo>
                  <a:lnTo>
                    <a:pt x="16785" y="31913"/>
                  </a:lnTo>
                  <a:lnTo>
                    <a:pt x="55513" y="4175"/>
                  </a:lnTo>
                  <a:lnTo>
                    <a:pt x="76506" y="0"/>
                  </a:lnTo>
                  <a:lnTo>
                    <a:pt x="9810704" y="0"/>
                  </a:lnTo>
                  <a:lnTo>
                    <a:pt x="9855289" y="16785"/>
                  </a:lnTo>
                  <a:lnTo>
                    <a:pt x="9883026" y="55515"/>
                  </a:lnTo>
                  <a:lnTo>
                    <a:pt x="9887202" y="76497"/>
                  </a:lnTo>
                  <a:lnTo>
                    <a:pt x="9887202" y="885610"/>
                  </a:lnTo>
                  <a:lnTo>
                    <a:pt x="9870416" y="930195"/>
                  </a:lnTo>
                  <a:lnTo>
                    <a:pt x="9831686" y="957932"/>
                  </a:lnTo>
                  <a:lnTo>
                    <a:pt x="9816026" y="961576"/>
                  </a:lnTo>
                  <a:lnTo>
                    <a:pt x="9810704" y="962108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1860" y="4812529"/>
              <a:ext cx="698500" cy="198120"/>
            </a:xfrm>
            <a:custGeom>
              <a:avLst/>
              <a:gdLst/>
              <a:ahLst/>
              <a:cxnLst/>
              <a:rect l="l" t="t" r="r" b="b"/>
              <a:pathLst>
                <a:path w="698500" h="198120">
                  <a:moveTo>
                    <a:pt x="57237" y="32384"/>
                  </a:moveTo>
                  <a:lnTo>
                    <a:pt x="43198" y="32384"/>
                  </a:lnTo>
                  <a:lnTo>
                    <a:pt x="39051" y="30930"/>
                  </a:lnTo>
                  <a:lnTo>
                    <a:pt x="35851" y="28023"/>
                  </a:lnTo>
                  <a:lnTo>
                    <a:pt x="32685" y="25076"/>
                  </a:lnTo>
                  <a:lnTo>
                    <a:pt x="31100" y="21207"/>
                  </a:lnTo>
                  <a:lnTo>
                    <a:pt x="31100" y="11565"/>
                  </a:lnTo>
                  <a:lnTo>
                    <a:pt x="32717" y="7655"/>
                  </a:lnTo>
                  <a:lnTo>
                    <a:pt x="39182" y="1535"/>
                  </a:lnTo>
                  <a:lnTo>
                    <a:pt x="43296" y="0"/>
                  </a:lnTo>
                  <a:lnTo>
                    <a:pt x="57302" y="0"/>
                  </a:lnTo>
                  <a:lnTo>
                    <a:pt x="61417" y="1535"/>
                  </a:lnTo>
                  <a:lnTo>
                    <a:pt x="67881" y="7655"/>
                  </a:lnTo>
                  <a:lnTo>
                    <a:pt x="69499" y="11565"/>
                  </a:lnTo>
                  <a:lnTo>
                    <a:pt x="69499" y="21207"/>
                  </a:lnTo>
                  <a:lnTo>
                    <a:pt x="67882" y="25076"/>
                  </a:lnTo>
                  <a:lnTo>
                    <a:pt x="61335" y="30930"/>
                  </a:lnTo>
                  <a:lnTo>
                    <a:pt x="57237" y="32384"/>
                  </a:lnTo>
                  <a:close/>
                </a:path>
                <a:path w="698500" h="198120">
                  <a:moveTo>
                    <a:pt x="65482" y="136987"/>
                  </a:moveTo>
                  <a:lnTo>
                    <a:pt x="39084" y="136987"/>
                  </a:lnTo>
                  <a:lnTo>
                    <a:pt x="39084" y="67879"/>
                  </a:lnTo>
                  <a:lnTo>
                    <a:pt x="4996" y="67879"/>
                  </a:lnTo>
                  <a:lnTo>
                    <a:pt x="4996" y="43110"/>
                  </a:lnTo>
                  <a:lnTo>
                    <a:pt x="65482" y="43110"/>
                  </a:lnTo>
                  <a:lnTo>
                    <a:pt x="65482" y="136987"/>
                  </a:lnTo>
                  <a:close/>
                </a:path>
                <a:path w="698500" h="198120">
                  <a:moveTo>
                    <a:pt x="102607" y="161777"/>
                  </a:moveTo>
                  <a:lnTo>
                    <a:pt x="0" y="161777"/>
                  </a:lnTo>
                  <a:lnTo>
                    <a:pt x="0" y="136987"/>
                  </a:lnTo>
                  <a:lnTo>
                    <a:pt x="102607" y="136987"/>
                  </a:lnTo>
                  <a:lnTo>
                    <a:pt x="102607" y="161777"/>
                  </a:lnTo>
                  <a:close/>
                </a:path>
                <a:path w="698500" h="198120">
                  <a:moveTo>
                    <a:pt x="174603" y="59364"/>
                  </a:moveTo>
                  <a:lnTo>
                    <a:pt x="138693" y="59364"/>
                  </a:lnTo>
                  <a:lnTo>
                    <a:pt x="140953" y="47072"/>
                  </a:lnTo>
                  <a:lnTo>
                    <a:pt x="145493" y="43110"/>
                  </a:lnTo>
                  <a:lnTo>
                    <a:pt x="146080" y="42721"/>
                  </a:lnTo>
                  <a:lnTo>
                    <a:pt x="150725" y="41104"/>
                  </a:lnTo>
                  <a:lnTo>
                    <a:pt x="162121" y="41104"/>
                  </a:lnTo>
                  <a:lnTo>
                    <a:pt x="166790" y="42721"/>
                  </a:lnTo>
                  <a:lnTo>
                    <a:pt x="170577" y="45956"/>
                  </a:lnTo>
                  <a:lnTo>
                    <a:pt x="174397" y="49149"/>
                  </a:lnTo>
                  <a:lnTo>
                    <a:pt x="174788" y="50242"/>
                  </a:lnTo>
                  <a:lnTo>
                    <a:pt x="173684" y="53673"/>
                  </a:lnTo>
                  <a:lnTo>
                    <a:pt x="173599" y="53939"/>
                  </a:lnTo>
                  <a:lnTo>
                    <a:pt x="174013" y="56334"/>
                  </a:lnTo>
                  <a:lnTo>
                    <a:pt x="174555" y="59118"/>
                  </a:lnTo>
                  <a:lnTo>
                    <a:pt x="174603" y="59364"/>
                  </a:lnTo>
                  <a:close/>
                </a:path>
                <a:path w="698500" h="198120">
                  <a:moveTo>
                    <a:pt x="218299" y="59364"/>
                  </a:moveTo>
                  <a:lnTo>
                    <a:pt x="175441" y="59364"/>
                  </a:lnTo>
                  <a:lnTo>
                    <a:pt x="175987" y="53939"/>
                  </a:lnTo>
                  <a:lnTo>
                    <a:pt x="176014" y="53673"/>
                  </a:lnTo>
                  <a:lnTo>
                    <a:pt x="174788" y="50242"/>
                  </a:lnTo>
                  <a:lnTo>
                    <a:pt x="175001" y="49579"/>
                  </a:lnTo>
                  <a:lnTo>
                    <a:pt x="182576" y="43110"/>
                  </a:lnTo>
                  <a:lnTo>
                    <a:pt x="183172" y="42721"/>
                  </a:lnTo>
                  <a:lnTo>
                    <a:pt x="187850" y="41104"/>
                  </a:lnTo>
                  <a:lnTo>
                    <a:pt x="201924" y="41104"/>
                  </a:lnTo>
                  <a:lnTo>
                    <a:pt x="208306" y="44154"/>
                  </a:lnTo>
                  <a:lnTo>
                    <a:pt x="217416" y="56334"/>
                  </a:lnTo>
                  <a:lnTo>
                    <a:pt x="218228" y="59118"/>
                  </a:lnTo>
                  <a:lnTo>
                    <a:pt x="218299" y="59364"/>
                  </a:lnTo>
                  <a:close/>
                </a:path>
                <a:path w="698500" h="198120">
                  <a:moveTo>
                    <a:pt x="142465" y="161777"/>
                  </a:moveTo>
                  <a:lnTo>
                    <a:pt x="117487" y="161777"/>
                  </a:lnTo>
                  <a:lnTo>
                    <a:pt x="117487" y="43110"/>
                  </a:lnTo>
                  <a:lnTo>
                    <a:pt x="141681" y="43110"/>
                  </a:lnTo>
                  <a:lnTo>
                    <a:pt x="140953" y="47072"/>
                  </a:lnTo>
                  <a:lnTo>
                    <a:pt x="138079" y="49579"/>
                  </a:lnTo>
                  <a:lnTo>
                    <a:pt x="137803" y="50242"/>
                  </a:lnTo>
                  <a:lnTo>
                    <a:pt x="136630" y="53673"/>
                  </a:lnTo>
                  <a:lnTo>
                    <a:pt x="136539" y="53939"/>
                  </a:lnTo>
                  <a:lnTo>
                    <a:pt x="137518" y="59118"/>
                  </a:lnTo>
                  <a:lnTo>
                    <a:pt x="138693" y="59364"/>
                  </a:lnTo>
                  <a:lnTo>
                    <a:pt x="218299" y="59364"/>
                  </a:lnTo>
                  <a:lnTo>
                    <a:pt x="219445" y="63294"/>
                  </a:lnTo>
                  <a:lnTo>
                    <a:pt x="147280" y="63294"/>
                  </a:lnTo>
                  <a:lnTo>
                    <a:pt x="145517" y="64072"/>
                  </a:lnTo>
                  <a:lnTo>
                    <a:pt x="143069" y="67163"/>
                  </a:lnTo>
                  <a:lnTo>
                    <a:pt x="142465" y="69742"/>
                  </a:lnTo>
                  <a:lnTo>
                    <a:pt x="142465" y="161777"/>
                  </a:lnTo>
                  <a:close/>
                </a:path>
                <a:path w="698500" h="198120">
                  <a:moveTo>
                    <a:pt x="138693" y="59364"/>
                  </a:moveTo>
                  <a:lnTo>
                    <a:pt x="137518" y="59118"/>
                  </a:lnTo>
                  <a:lnTo>
                    <a:pt x="136539" y="53939"/>
                  </a:lnTo>
                  <a:lnTo>
                    <a:pt x="137803" y="50242"/>
                  </a:lnTo>
                  <a:lnTo>
                    <a:pt x="138079" y="49579"/>
                  </a:lnTo>
                  <a:lnTo>
                    <a:pt x="140953" y="47072"/>
                  </a:lnTo>
                  <a:lnTo>
                    <a:pt x="138738" y="59118"/>
                  </a:lnTo>
                  <a:lnTo>
                    <a:pt x="138693" y="59364"/>
                  </a:lnTo>
                  <a:close/>
                </a:path>
                <a:path w="698500" h="198120">
                  <a:moveTo>
                    <a:pt x="175441" y="59364"/>
                  </a:moveTo>
                  <a:lnTo>
                    <a:pt x="174603" y="59364"/>
                  </a:lnTo>
                  <a:lnTo>
                    <a:pt x="174013" y="56334"/>
                  </a:lnTo>
                  <a:lnTo>
                    <a:pt x="173599" y="53939"/>
                  </a:lnTo>
                  <a:lnTo>
                    <a:pt x="174788" y="50242"/>
                  </a:lnTo>
                  <a:lnTo>
                    <a:pt x="176014" y="53673"/>
                  </a:lnTo>
                  <a:lnTo>
                    <a:pt x="175466" y="59118"/>
                  </a:lnTo>
                  <a:lnTo>
                    <a:pt x="175441" y="59364"/>
                  </a:lnTo>
                  <a:close/>
                </a:path>
                <a:path w="698500" h="198120">
                  <a:moveTo>
                    <a:pt x="179981" y="161777"/>
                  </a:moveTo>
                  <a:lnTo>
                    <a:pt x="157206" y="161777"/>
                  </a:lnTo>
                  <a:lnTo>
                    <a:pt x="157138" y="69742"/>
                  </a:lnTo>
                  <a:lnTo>
                    <a:pt x="156337" y="67163"/>
                  </a:lnTo>
                  <a:lnTo>
                    <a:pt x="153765" y="64072"/>
                  </a:lnTo>
                  <a:lnTo>
                    <a:pt x="151982" y="63294"/>
                  </a:lnTo>
                  <a:lnTo>
                    <a:pt x="185156" y="63294"/>
                  </a:lnTo>
                  <a:lnTo>
                    <a:pt x="183375" y="64072"/>
                  </a:lnTo>
                  <a:lnTo>
                    <a:pt x="180720" y="67163"/>
                  </a:lnTo>
                  <a:lnTo>
                    <a:pt x="180003" y="69742"/>
                  </a:lnTo>
                  <a:lnTo>
                    <a:pt x="179981" y="161777"/>
                  </a:lnTo>
                  <a:close/>
                </a:path>
                <a:path w="698500" h="198120">
                  <a:moveTo>
                    <a:pt x="219702" y="161777"/>
                  </a:moveTo>
                  <a:lnTo>
                    <a:pt x="194724" y="161777"/>
                  </a:lnTo>
                  <a:lnTo>
                    <a:pt x="194670" y="69742"/>
                  </a:lnTo>
                  <a:lnTo>
                    <a:pt x="193949" y="67163"/>
                  </a:lnTo>
                  <a:lnTo>
                    <a:pt x="191608" y="64072"/>
                  </a:lnTo>
                  <a:lnTo>
                    <a:pt x="189858" y="63294"/>
                  </a:lnTo>
                  <a:lnTo>
                    <a:pt x="219445" y="63294"/>
                  </a:lnTo>
                  <a:lnTo>
                    <a:pt x="219672" y="64072"/>
                  </a:lnTo>
                  <a:lnTo>
                    <a:pt x="219702" y="161777"/>
                  </a:lnTo>
                  <a:close/>
                </a:path>
                <a:path w="698500" h="198120">
                  <a:moveTo>
                    <a:pt x="277380" y="68043"/>
                  </a:moveTo>
                  <a:lnTo>
                    <a:pt x="265493" y="68043"/>
                  </a:lnTo>
                  <a:lnTo>
                    <a:pt x="268108" y="51374"/>
                  </a:lnTo>
                  <a:lnTo>
                    <a:pt x="278612" y="43458"/>
                  </a:lnTo>
                  <a:lnTo>
                    <a:pt x="286350" y="41104"/>
                  </a:lnTo>
                  <a:lnTo>
                    <a:pt x="295557" y="41104"/>
                  </a:lnTo>
                  <a:lnTo>
                    <a:pt x="329560" y="60123"/>
                  </a:lnTo>
                  <a:lnTo>
                    <a:pt x="331739" y="65095"/>
                  </a:lnTo>
                  <a:lnTo>
                    <a:pt x="283265" y="65095"/>
                  </a:lnTo>
                  <a:lnTo>
                    <a:pt x="278543" y="66938"/>
                  </a:lnTo>
                  <a:lnTo>
                    <a:pt x="277380" y="68043"/>
                  </a:lnTo>
                  <a:close/>
                </a:path>
                <a:path w="698500" h="198120">
                  <a:moveTo>
                    <a:pt x="269404" y="197866"/>
                  </a:moveTo>
                  <a:lnTo>
                    <a:pt x="243055" y="197866"/>
                  </a:lnTo>
                  <a:lnTo>
                    <a:pt x="243055" y="43110"/>
                  </a:lnTo>
                  <a:lnTo>
                    <a:pt x="269404" y="43110"/>
                  </a:lnTo>
                  <a:lnTo>
                    <a:pt x="268108" y="51374"/>
                  </a:lnTo>
                  <a:lnTo>
                    <a:pt x="266074" y="52895"/>
                  </a:lnTo>
                  <a:lnTo>
                    <a:pt x="263705" y="59507"/>
                  </a:lnTo>
                  <a:lnTo>
                    <a:pt x="265198" y="67805"/>
                  </a:lnTo>
                  <a:lnTo>
                    <a:pt x="265241" y="68043"/>
                  </a:lnTo>
                  <a:lnTo>
                    <a:pt x="277380" y="68043"/>
                  </a:lnTo>
                  <a:lnTo>
                    <a:pt x="271183" y="74696"/>
                  </a:lnTo>
                  <a:lnTo>
                    <a:pt x="269503" y="79895"/>
                  </a:lnTo>
                  <a:lnTo>
                    <a:pt x="269497" y="124971"/>
                  </a:lnTo>
                  <a:lnTo>
                    <a:pt x="271183" y="130212"/>
                  </a:lnTo>
                  <a:lnTo>
                    <a:pt x="274743" y="134060"/>
                  </a:lnTo>
                  <a:lnTo>
                    <a:pt x="277540" y="137026"/>
                  </a:lnTo>
                  <a:lnTo>
                    <a:pt x="264892" y="137026"/>
                  </a:lnTo>
                  <a:lnTo>
                    <a:pt x="263676" y="144750"/>
                  </a:lnTo>
                  <a:lnTo>
                    <a:pt x="263576" y="145380"/>
                  </a:lnTo>
                  <a:lnTo>
                    <a:pt x="266057" y="151828"/>
                  </a:lnTo>
                  <a:lnTo>
                    <a:pt x="268090" y="153397"/>
                  </a:lnTo>
                  <a:lnTo>
                    <a:pt x="269264" y="160697"/>
                  </a:lnTo>
                  <a:lnTo>
                    <a:pt x="269404" y="197866"/>
                  </a:lnTo>
                  <a:close/>
                </a:path>
                <a:path w="698500" h="198120">
                  <a:moveTo>
                    <a:pt x="265493" y="68043"/>
                  </a:moveTo>
                  <a:lnTo>
                    <a:pt x="265241" y="68043"/>
                  </a:lnTo>
                  <a:lnTo>
                    <a:pt x="263816" y="60123"/>
                  </a:lnTo>
                  <a:lnTo>
                    <a:pt x="263705" y="59507"/>
                  </a:lnTo>
                  <a:lnTo>
                    <a:pt x="266074" y="52895"/>
                  </a:lnTo>
                  <a:lnTo>
                    <a:pt x="268108" y="51374"/>
                  </a:lnTo>
                  <a:lnTo>
                    <a:pt x="265530" y="67805"/>
                  </a:lnTo>
                  <a:lnTo>
                    <a:pt x="265493" y="68043"/>
                  </a:lnTo>
                  <a:close/>
                </a:path>
                <a:path w="698500" h="198120">
                  <a:moveTo>
                    <a:pt x="331721" y="139792"/>
                  </a:moveTo>
                  <a:lnTo>
                    <a:pt x="295967" y="139792"/>
                  </a:lnTo>
                  <a:lnTo>
                    <a:pt x="300938" y="137868"/>
                  </a:lnTo>
                  <a:lnTo>
                    <a:pt x="307590" y="130560"/>
                  </a:lnTo>
                  <a:lnTo>
                    <a:pt x="309270" y="124971"/>
                  </a:lnTo>
                  <a:lnTo>
                    <a:pt x="309270" y="79895"/>
                  </a:lnTo>
                  <a:lnTo>
                    <a:pt x="307701" y="74696"/>
                  </a:lnTo>
                  <a:lnTo>
                    <a:pt x="307590" y="74328"/>
                  </a:lnTo>
                  <a:lnTo>
                    <a:pt x="300863" y="66938"/>
                  </a:lnTo>
                  <a:lnTo>
                    <a:pt x="295967" y="65095"/>
                  </a:lnTo>
                  <a:lnTo>
                    <a:pt x="331739" y="65095"/>
                  </a:lnTo>
                  <a:lnTo>
                    <a:pt x="332927" y="67805"/>
                  </a:lnTo>
                  <a:lnTo>
                    <a:pt x="334947" y="76497"/>
                  </a:lnTo>
                  <a:lnTo>
                    <a:pt x="335620" y="86200"/>
                  </a:lnTo>
                  <a:lnTo>
                    <a:pt x="335620" y="118482"/>
                  </a:lnTo>
                  <a:lnTo>
                    <a:pt x="334947" y="128269"/>
                  </a:lnTo>
                  <a:lnTo>
                    <a:pt x="332927" y="137026"/>
                  </a:lnTo>
                  <a:lnTo>
                    <a:pt x="331721" y="139792"/>
                  </a:lnTo>
                  <a:close/>
                </a:path>
                <a:path w="698500" h="198120">
                  <a:moveTo>
                    <a:pt x="268090" y="153397"/>
                  </a:moveTo>
                  <a:lnTo>
                    <a:pt x="266057" y="151828"/>
                  </a:lnTo>
                  <a:lnTo>
                    <a:pt x="263576" y="145380"/>
                  </a:lnTo>
                  <a:lnTo>
                    <a:pt x="264892" y="137026"/>
                  </a:lnTo>
                  <a:lnTo>
                    <a:pt x="265460" y="137026"/>
                  </a:lnTo>
                  <a:lnTo>
                    <a:pt x="268090" y="153397"/>
                  </a:lnTo>
                  <a:close/>
                </a:path>
                <a:path w="698500" h="198120">
                  <a:moveTo>
                    <a:pt x="295557" y="163783"/>
                  </a:moveTo>
                  <a:lnTo>
                    <a:pt x="286317" y="163783"/>
                  </a:lnTo>
                  <a:lnTo>
                    <a:pt x="278563" y="161409"/>
                  </a:lnTo>
                  <a:lnTo>
                    <a:pt x="272293" y="156639"/>
                  </a:lnTo>
                  <a:lnTo>
                    <a:pt x="268090" y="153397"/>
                  </a:lnTo>
                  <a:lnTo>
                    <a:pt x="265460" y="137026"/>
                  </a:lnTo>
                  <a:lnTo>
                    <a:pt x="277540" y="137026"/>
                  </a:lnTo>
                  <a:lnTo>
                    <a:pt x="278333" y="137868"/>
                  </a:lnTo>
                  <a:lnTo>
                    <a:pt x="283265" y="139792"/>
                  </a:lnTo>
                  <a:lnTo>
                    <a:pt x="331721" y="139792"/>
                  </a:lnTo>
                  <a:lnTo>
                    <a:pt x="329560" y="144750"/>
                  </a:lnTo>
                  <a:lnTo>
                    <a:pt x="324846" y="151440"/>
                  </a:lnTo>
                  <a:lnTo>
                    <a:pt x="319211" y="156639"/>
                  </a:lnTo>
                  <a:lnTo>
                    <a:pt x="312161" y="160697"/>
                  </a:lnTo>
                  <a:lnTo>
                    <a:pt x="304349" y="163012"/>
                  </a:lnTo>
                  <a:lnTo>
                    <a:pt x="295557" y="163783"/>
                  </a:lnTo>
                  <a:close/>
                </a:path>
                <a:path w="698500" h="198120">
                  <a:moveTo>
                    <a:pt x="409272" y="163783"/>
                  </a:moveTo>
                  <a:lnTo>
                    <a:pt x="369657" y="144559"/>
                  </a:lnTo>
                  <a:lnTo>
                    <a:pt x="362549" y="117500"/>
                  </a:lnTo>
                  <a:lnTo>
                    <a:pt x="362565" y="87183"/>
                  </a:lnTo>
                  <a:lnTo>
                    <a:pt x="382072" y="48091"/>
                  </a:lnTo>
                  <a:lnTo>
                    <a:pt x="409272" y="41104"/>
                  </a:lnTo>
                  <a:lnTo>
                    <a:pt x="419405" y="41880"/>
                  </a:lnTo>
                  <a:lnTo>
                    <a:pt x="451424" y="65484"/>
                  </a:lnTo>
                  <a:lnTo>
                    <a:pt x="402581" y="65484"/>
                  </a:lnTo>
                  <a:lnTo>
                    <a:pt x="397518" y="67327"/>
                  </a:lnTo>
                  <a:lnTo>
                    <a:pt x="390663" y="74594"/>
                  </a:lnTo>
                  <a:lnTo>
                    <a:pt x="388947" y="80059"/>
                  </a:lnTo>
                  <a:lnTo>
                    <a:pt x="388947" y="124808"/>
                  </a:lnTo>
                  <a:lnTo>
                    <a:pt x="390663" y="130294"/>
                  </a:lnTo>
                  <a:lnTo>
                    <a:pt x="397518" y="137581"/>
                  </a:lnTo>
                  <a:lnTo>
                    <a:pt x="402581" y="139403"/>
                  </a:lnTo>
                  <a:lnTo>
                    <a:pt x="451401" y="139403"/>
                  </a:lnTo>
                  <a:lnTo>
                    <a:pt x="448813" y="144559"/>
                  </a:lnTo>
                  <a:lnTo>
                    <a:pt x="443263" y="151337"/>
                  </a:lnTo>
                  <a:lnTo>
                    <a:pt x="436401" y="156788"/>
                  </a:lnTo>
                  <a:lnTo>
                    <a:pt x="428448" y="160677"/>
                  </a:lnTo>
                  <a:lnTo>
                    <a:pt x="419405" y="163007"/>
                  </a:lnTo>
                  <a:lnTo>
                    <a:pt x="409272" y="163783"/>
                  </a:lnTo>
                  <a:close/>
                </a:path>
                <a:path w="698500" h="198120">
                  <a:moveTo>
                    <a:pt x="451401" y="139403"/>
                  </a:moveTo>
                  <a:lnTo>
                    <a:pt x="415933" y="139403"/>
                  </a:lnTo>
                  <a:lnTo>
                    <a:pt x="420979" y="137581"/>
                  </a:lnTo>
                  <a:lnTo>
                    <a:pt x="427868" y="130294"/>
                  </a:lnTo>
                  <a:lnTo>
                    <a:pt x="429599" y="124808"/>
                  </a:lnTo>
                  <a:lnTo>
                    <a:pt x="429599" y="80059"/>
                  </a:lnTo>
                  <a:lnTo>
                    <a:pt x="427868" y="74594"/>
                  </a:lnTo>
                  <a:lnTo>
                    <a:pt x="420979" y="67327"/>
                  </a:lnTo>
                  <a:lnTo>
                    <a:pt x="415933" y="65484"/>
                  </a:lnTo>
                  <a:lnTo>
                    <a:pt x="451424" y="65484"/>
                  </a:lnTo>
                  <a:lnTo>
                    <a:pt x="452777" y="68168"/>
                  </a:lnTo>
                  <a:lnTo>
                    <a:pt x="455156" y="77126"/>
                  </a:lnTo>
                  <a:lnTo>
                    <a:pt x="455949" y="87183"/>
                  </a:lnTo>
                  <a:lnTo>
                    <a:pt x="455949" y="117500"/>
                  </a:lnTo>
                  <a:lnTo>
                    <a:pt x="455156" y="127640"/>
                  </a:lnTo>
                  <a:lnTo>
                    <a:pt x="452777" y="136660"/>
                  </a:lnTo>
                  <a:lnTo>
                    <a:pt x="451401" y="139403"/>
                  </a:lnTo>
                  <a:close/>
                </a:path>
                <a:path w="698500" h="198120">
                  <a:moveTo>
                    <a:pt x="522526" y="66958"/>
                  </a:moveTo>
                  <a:lnTo>
                    <a:pt x="509323" y="66958"/>
                  </a:lnTo>
                  <a:lnTo>
                    <a:pt x="511968" y="55647"/>
                  </a:lnTo>
                  <a:lnTo>
                    <a:pt x="517699" y="47568"/>
                  </a:lnTo>
                  <a:lnTo>
                    <a:pt x="526515" y="42720"/>
                  </a:lnTo>
                  <a:lnTo>
                    <a:pt x="538416" y="41104"/>
                  </a:lnTo>
                  <a:lnTo>
                    <a:pt x="547557" y="41864"/>
                  </a:lnTo>
                  <a:lnTo>
                    <a:pt x="576478" y="64706"/>
                  </a:lnTo>
                  <a:lnTo>
                    <a:pt x="527804" y="64706"/>
                  </a:lnTo>
                  <a:lnTo>
                    <a:pt x="522915" y="66610"/>
                  </a:lnTo>
                  <a:lnTo>
                    <a:pt x="522526" y="66958"/>
                  </a:lnTo>
                  <a:close/>
                </a:path>
                <a:path w="698500" h="198120">
                  <a:moveTo>
                    <a:pt x="513878" y="161777"/>
                  </a:moveTo>
                  <a:lnTo>
                    <a:pt x="487529" y="161777"/>
                  </a:lnTo>
                  <a:lnTo>
                    <a:pt x="487529" y="43110"/>
                  </a:lnTo>
                  <a:lnTo>
                    <a:pt x="513487" y="43110"/>
                  </a:lnTo>
                  <a:lnTo>
                    <a:pt x="509384" y="66610"/>
                  </a:lnTo>
                  <a:lnTo>
                    <a:pt x="509323" y="66958"/>
                  </a:lnTo>
                  <a:lnTo>
                    <a:pt x="522526" y="66958"/>
                  </a:lnTo>
                  <a:lnTo>
                    <a:pt x="515810" y="74246"/>
                  </a:lnTo>
                  <a:lnTo>
                    <a:pt x="515106" y="76158"/>
                  </a:lnTo>
                  <a:lnTo>
                    <a:pt x="513923" y="79895"/>
                  </a:lnTo>
                  <a:lnTo>
                    <a:pt x="513878" y="161777"/>
                  </a:lnTo>
                  <a:close/>
                </a:path>
                <a:path w="698500" h="198120">
                  <a:moveTo>
                    <a:pt x="580683" y="96579"/>
                  </a:moveTo>
                  <a:lnTo>
                    <a:pt x="554334" y="96579"/>
                  </a:lnTo>
                  <a:lnTo>
                    <a:pt x="554334" y="79895"/>
                  </a:lnTo>
                  <a:lnTo>
                    <a:pt x="552604" y="74246"/>
                  </a:lnTo>
                  <a:lnTo>
                    <a:pt x="545714" y="66610"/>
                  </a:lnTo>
                  <a:lnTo>
                    <a:pt x="540735" y="64706"/>
                  </a:lnTo>
                  <a:lnTo>
                    <a:pt x="576478" y="64706"/>
                  </a:lnTo>
                  <a:lnTo>
                    <a:pt x="577806" y="67521"/>
                  </a:lnTo>
                  <a:lnTo>
                    <a:pt x="579964" y="76158"/>
                  </a:lnTo>
                  <a:lnTo>
                    <a:pt x="580683" y="85811"/>
                  </a:lnTo>
                  <a:lnTo>
                    <a:pt x="580683" y="96579"/>
                  </a:lnTo>
                  <a:close/>
                </a:path>
                <a:path w="698500" h="198120">
                  <a:moveTo>
                    <a:pt x="654090" y="43110"/>
                  </a:moveTo>
                  <a:lnTo>
                    <a:pt x="627692" y="43110"/>
                  </a:lnTo>
                  <a:lnTo>
                    <a:pt x="627692" y="13039"/>
                  </a:lnTo>
                  <a:lnTo>
                    <a:pt x="654090" y="13039"/>
                  </a:lnTo>
                  <a:lnTo>
                    <a:pt x="654090" y="43110"/>
                  </a:lnTo>
                  <a:close/>
                </a:path>
                <a:path w="698500" h="198120">
                  <a:moveTo>
                    <a:pt x="698218" y="67879"/>
                  </a:moveTo>
                  <a:lnTo>
                    <a:pt x="596591" y="67879"/>
                  </a:lnTo>
                  <a:lnTo>
                    <a:pt x="596591" y="43110"/>
                  </a:lnTo>
                  <a:lnTo>
                    <a:pt x="698218" y="43110"/>
                  </a:lnTo>
                  <a:lnTo>
                    <a:pt x="698218" y="67879"/>
                  </a:lnTo>
                  <a:close/>
                </a:path>
                <a:path w="698500" h="198120">
                  <a:moveTo>
                    <a:pt x="696210" y="161777"/>
                  </a:moveTo>
                  <a:lnTo>
                    <a:pt x="661975" y="161777"/>
                  </a:lnTo>
                  <a:lnTo>
                    <a:pt x="654436" y="161225"/>
                  </a:lnTo>
                  <a:lnTo>
                    <a:pt x="628388" y="136373"/>
                  </a:lnTo>
                  <a:lnTo>
                    <a:pt x="628264" y="135901"/>
                  </a:lnTo>
                  <a:lnTo>
                    <a:pt x="627692" y="128513"/>
                  </a:lnTo>
                  <a:lnTo>
                    <a:pt x="627692" y="67879"/>
                  </a:lnTo>
                  <a:lnTo>
                    <a:pt x="654090" y="67879"/>
                  </a:lnTo>
                  <a:lnTo>
                    <a:pt x="654090" y="131686"/>
                  </a:lnTo>
                  <a:lnTo>
                    <a:pt x="654661" y="133896"/>
                  </a:lnTo>
                  <a:lnTo>
                    <a:pt x="656981" y="136373"/>
                  </a:lnTo>
                  <a:lnTo>
                    <a:pt x="659038" y="136987"/>
                  </a:lnTo>
                  <a:lnTo>
                    <a:pt x="696210" y="136987"/>
                  </a:lnTo>
                  <a:lnTo>
                    <a:pt x="696210" y="161777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03145" y="4853634"/>
              <a:ext cx="218920" cy="122679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593094" y="1214706"/>
            <a:ext cx="8807450" cy="1663064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dict</a:t>
            </a:r>
            <a:r>
              <a:rPr sz="1550" spc="50" dirty="0">
                <a:solidFill>
                  <a:srgbClr val="008600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5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60" dirty="0">
                <a:solidFill>
                  <a:srgbClr val="04182D"/>
                </a:solidFill>
                <a:latin typeface="Courier New"/>
                <a:cs typeface="Courier New"/>
              </a:rPr>
              <a:t>{</a:t>
            </a:r>
            <a:endParaRPr sz="1550">
              <a:latin typeface="Courier New"/>
              <a:cs typeface="Courier New"/>
            </a:endParaRPr>
          </a:p>
          <a:p>
            <a:pPr marL="493395">
              <a:lnSpc>
                <a:spcPct val="100000"/>
              </a:lnSpc>
              <a:spcBef>
                <a:spcPts val="720"/>
              </a:spcBef>
            </a:pP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"country"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:[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"Brazil"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5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"Russia"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"India"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5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"China"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"South</a:t>
            </a:r>
            <a:r>
              <a:rPr sz="1550" spc="155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Africa"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],</a:t>
            </a:r>
            <a:endParaRPr sz="1550">
              <a:latin typeface="Courier New"/>
              <a:cs typeface="Courier New"/>
            </a:endParaRPr>
          </a:p>
          <a:p>
            <a:pPr marL="854710" marR="5080" indent="-361315">
              <a:lnSpc>
                <a:spcPct val="138700"/>
              </a:lnSpc>
            </a:pP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"capital"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:[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"Brasilia"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"Moscow"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"New</a:t>
            </a:r>
            <a:r>
              <a:rPr sz="1550" spc="160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Delhi"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"Beijing"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"Pretoria"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],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"area"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:[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8.516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17.10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3.286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9.597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1.221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550">
              <a:latin typeface="Courier New"/>
              <a:cs typeface="Courier New"/>
            </a:endParaRPr>
          </a:p>
          <a:p>
            <a:pPr marL="132715">
              <a:lnSpc>
                <a:spcPct val="100000"/>
              </a:lnSpc>
              <a:spcBef>
                <a:spcPts val="720"/>
              </a:spcBef>
            </a:pP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"population"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:[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200.4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143.5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3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1252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3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1357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1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52.98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r>
              <a:rPr sz="1550" spc="13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50" dirty="0">
                <a:solidFill>
                  <a:srgbClr val="04182D"/>
                </a:solidFill>
                <a:latin typeface="Courier New"/>
                <a:cs typeface="Courier New"/>
              </a:rPr>
              <a:t>}</a:t>
            </a:r>
            <a:endParaRPr sz="1550">
              <a:latin typeface="Courier New"/>
              <a:cs typeface="Courier New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3459497"/>
            <a:ext cx="102351" cy="10235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47056" y="3283034"/>
            <a:ext cx="5024120" cy="10737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keys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(column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60" dirty="0">
                <a:solidFill>
                  <a:srgbClr val="04182D"/>
                </a:solidFill>
                <a:latin typeface="Tahoma"/>
                <a:cs typeface="Tahoma"/>
              </a:rPr>
              <a:t>labels)</a:t>
            </a:r>
            <a:endParaRPr sz="25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values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55" dirty="0">
                <a:solidFill>
                  <a:srgbClr val="04182D"/>
                </a:solidFill>
                <a:latin typeface="Tahoma"/>
                <a:cs typeface="Tahoma"/>
              </a:rPr>
              <a:t>(data,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column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80" dirty="0">
                <a:solidFill>
                  <a:srgbClr val="04182D"/>
                </a:solidFill>
                <a:latin typeface="Tahoma"/>
                <a:cs typeface="Tahoma"/>
              </a:rPr>
              <a:t>by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55" dirty="0">
                <a:solidFill>
                  <a:srgbClr val="04182D"/>
                </a:solidFill>
                <a:latin typeface="Tahoma"/>
                <a:cs typeface="Tahoma"/>
              </a:rPr>
              <a:t>column)</a:t>
            </a:r>
            <a:endParaRPr sz="2550">
              <a:latin typeface="Tahoma"/>
              <a:cs typeface="Tahom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4114550"/>
            <a:ext cx="102351" cy="10235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93094" y="4633261"/>
            <a:ext cx="3154045" cy="762635"/>
          </a:xfrm>
          <a:prstGeom prst="rect">
            <a:avLst/>
          </a:prstGeom>
        </p:spPr>
        <p:txBody>
          <a:bodyPr vert="horz" wrap="square" lIns="0" tIns="1441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35"/>
              </a:spcBef>
              <a:tabLst>
                <a:tab pos="1202690" algn="l"/>
              </a:tabLst>
            </a:pP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pandas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pd</a:t>
            </a:r>
            <a:endParaRPr sz="1550">
              <a:latin typeface="Courier New"/>
              <a:cs typeface="Courier New"/>
            </a:endParaRPr>
          </a:p>
          <a:p>
            <a:pPr algn="ctr">
              <a:lnSpc>
                <a:spcPct val="100000"/>
              </a:lnSpc>
              <a:spcBef>
                <a:spcPts val="1040"/>
              </a:spcBef>
            </a:pP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brics</a:t>
            </a:r>
            <a:r>
              <a:rPr sz="1550" spc="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pd.DataFrame(</a:t>
            </a:r>
            <a:r>
              <a:rPr sz="1550" spc="-10" dirty="0">
                <a:solidFill>
                  <a:srgbClr val="008600"/>
                </a:solidFill>
                <a:latin typeface="Courier New"/>
                <a:cs typeface="Courier New"/>
              </a:rPr>
              <a:t>dict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)</a:t>
            </a:r>
            <a:endParaRPr sz="1550">
              <a:latin typeface="Courier New"/>
              <a:cs typeface="Courier New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EE8B0F5-A85A-CF94-49ED-80AF50E75186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58F542B4-4682-45EE-19F2-60AACB225E94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70" dirty="0"/>
              <a:t>DataFrame</a:t>
            </a:r>
            <a:r>
              <a:rPr spc="-120" dirty="0"/>
              <a:t> </a:t>
            </a:r>
            <a:r>
              <a:rPr spc="-225" dirty="0"/>
              <a:t>from</a:t>
            </a:r>
            <a:r>
              <a:rPr spc="-114" dirty="0"/>
              <a:t> </a:t>
            </a:r>
            <a:r>
              <a:rPr spc="-175" dirty="0"/>
              <a:t>Dictionary</a:t>
            </a:r>
            <a:r>
              <a:rPr spc="-114" dirty="0"/>
              <a:t> </a:t>
            </a:r>
            <a:r>
              <a:rPr spc="-595" dirty="0"/>
              <a:t>(2)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812"/>
            <a:ext cx="9887585" cy="532765"/>
          </a:xfrm>
          <a:custGeom>
            <a:avLst/>
            <a:gdLst/>
            <a:ahLst/>
            <a:cxnLst/>
            <a:rect l="l" t="t" r="r" b="b"/>
            <a:pathLst>
              <a:path w="9887585" h="532764">
                <a:moveTo>
                  <a:pt x="9810704" y="532230"/>
                </a:moveTo>
                <a:lnTo>
                  <a:pt x="76506" y="532230"/>
                </a:lnTo>
                <a:lnTo>
                  <a:pt x="71179" y="531706"/>
                </a:lnTo>
                <a:lnTo>
                  <a:pt x="31919" y="515444"/>
                </a:lnTo>
                <a:lnTo>
                  <a:pt x="4175" y="476716"/>
                </a:lnTo>
                <a:lnTo>
                  <a:pt x="0" y="455724"/>
                </a:lnTo>
                <a:lnTo>
                  <a:pt x="0" y="450348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455724"/>
                </a:lnTo>
                <a:lnTo>
                  <a:pt x="9870416" y="500310"/>
                </a:lnTo>
                <a:lnTo>
                  <a:pt x="9831686" y="528054"/>
                </a:lnTo>
                <a:lnTo>
                  <a:pt x="9816026" y="531706"/>
                </a:lnTo>
                <a:lnTo>
                  <a:pt x="9810704" y="532230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1944687"/>
            <a:ext cx="9887585" cy="1924685"/>
          </a:xfrm>
          <a:custGeom>
            <a:avLst/>
            <a:gdLst/>
            <a:ahLst/>
            <a:cxnLst/>
            <a:rect l="l" t="t" r="r" b="b"/>
            <a:pathLst>
              <a:path w="9887585" h="1924685">
                <a:moveTo>
                  <a:pt x="9810704" y="1924217"/>
                </a:moveTo>
                <a:lnTo>
                  <a:pt x="76506" y="1924217"/>
                </a:lnTo>
                <a:lnTo>
                  <a:pt x="71179" y="1923685"/>
                </a:lnTo>
                <a:lnTo>
                  <a:pt x="31919" y="1907431"/>
                </a:lnTo>
                <a:lnTo>
                  <a:pt x="4175" y="1868701"/>
                </a:lnTo>
                <a:lnTo>
                  <a:pt x="0" y="1847719"/>
                </a:lnTo>
                <a:lnTo>
                  <a:pt x="0" y="1842335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847719"/>
                </a:lnTo>
                <a:lnTo>
                  <a:pt x="9870416" y="1892304"/>
                </a:lnTo>
                <a:lnTo>
                  <a:pt x="9831686" y="1920041"/>
                </a:lnTo>
                <a:lnTo>
                  <a:pt x="9816026" y="1923685"/>
                </a:lnTo>
                <a:lnTo>
                  <a:pt x="9810704" y="1924217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4114550"/>
            <a:ext cx="9887585" cy="859790"/>
          </a:xfrm>
          <a:custGeom>
            <a:avLst/>
            <a:gdLst/>
            <a:ahLst/>
            <a:cxnLst/>
            <a:rect l="l" t="t" r="r" b="b"/>
            <a:pathLst>
              <a:path w="9887585" h="859789">
                <a:moveTo>
                  <a:pt x="9810704" y="859756"/>
                </a:moveTo>
                <a:lnTo>
                  <a:pt x="76506" y="859756"/>
                </a:lnTo>
                <a:lnTo>
                  <a:pt x="71179" y="859224"/>
                </a:lnTo>
                <a:lnTo>
                  <a:pt x="31919" y="842971"/>
                </a:lnTo>
                <a:lnTo>
                  <a:pt x="4175" y="804241"/>
                </a:lnTo>
                <a:lnTo>
                  <a:pt x="0" y="783258"/>
                </a:lnTo>
                <a:lnTo>
                  <a:pt x="0" y="777875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83258"/>
                </a:lnTo>
                <a:lnTo>
                  <a:pt x="9870416" y="827843"/>
                </a:lnTo>
                <a:lnTo>
                  <a:pt x="9831686" y="855580"/>
                </a:lnTo>
                <a:lnTo>
                  <a:pt x="9816026" y="859224"/>
                </a:lnTo>
                <a:lnTo>
                  <a:pt x="9810704" y="859756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1289" y="5219951"/>
            <a:ext cx="9887585" cy="1924685"/>
          </a:xfrm>
          <a:custGeom>
            <a:avLst/>
            <a:gdLst/>
            <a:ahLst/>
            <a:cxnLst/>
            <a:rect l="l" t="t" r="r" b="b"/>
            <a:pathLst>
              <a:path w="9887585" h="1924684">
                <a:moveTo>
                  <a:pt x="9810704" y="1924217"/>
                </a:moveTo>
                <a:lnTo>
                  <a:pt x="76506" y="1924217"/>
                </a:lnTo>
                <a:lnTo>
                  <a:pt x="71179" y="1923685"/>
                </a:lnTo>
                <a:lnTo>
                  <a:pt x="31919" y="1907431"/>
                </a:lnTo>
                <a:lnTo>
                  <a:pt x="4175" y="1868701"/>
                </a:lnTo>
                <a:lnTo>
                  <a:pt x="0" y="1847719"/>
                </a:lnTo>
                <a:lnTo>
                  <a:pt x="0" y="1842335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1847719"/>
                </a:lnTo>
                <a:lnTo>
                  <a:pt x="9870416" y="1892304"/>
                </a:lnTo>
                <a:lnTo>
                  <a:pt x="9831686" y="1920041"/>
                </a:lnTo>
                <a:lnTo>
                  <a:pt x="9816026" y="1923685"/>
                </a:lnTo>
                <a:lnTo>
                  <a:pt x="9810704" y="1924217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79981" y="1324426"/>
            <a:ext cx="55816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04182D"/>
                </a:solidFill>
                <a:latin typeface="Courier New"/>
                <a:cs typeface="Courier New"/>
              </a:rPr>
              <a:t>brics</a:t>
            </a:r>
            <a:endParaRPr sz="1400">
              <a:latin typeface="Courier New"/>
              <a:cs typeface="Courier New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60931" y="2079391"/>
          <a:ext cx="4962525" cy="1652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6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3365">
                <a:tc>
                  <a:txBody>
                    <a:bodyPr/>
                    <a:lstStyle/>
                    <a:p>
                      <a:pPr marR="98425" algn="r">
                        <a:lnSpc>
                          <a:spcPts val="1635"/>
                        </a:lnSpc>
                      </a:pPr>
                      <a:r>
                        <a:rPr sz="14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area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35"/>
                        </a:lnSpc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capital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35"/>
                        </a:lnSpc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country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35"/>
                        </a:lnSpc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population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425450" algn="l"/>
                        </a:tabLst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8.516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Brasilia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Brazil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200.40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19405" algn="l"/>
                        </a:tabLst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17.100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Moscow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Russia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143.50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425450" algn="l"/>
                        </a:tabLst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3.286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New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Delhi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India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1252.00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425450" algn="l"/>
                        </a:tabLst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9.597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Beijing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China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1357.00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R="98425" algn="r">
                        <a:lnSpc>
                          <a:spcPts val="1680"/>
                        </a:lnSpc>
                        <a:spcBef>
                          <a:spcPts val="215"/>
                        </a:spcBef>
                        <a:tabLst>
                          <a:tab pos="425450" algn="l"/>
                        </a:tabLst>
                      </a:pPr>
                      <a:r>
                        <a:rPr sz="140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1.221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Pretoria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South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Africa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52.98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579981" y="4157857"/>
            <a:ext cx="4709160" cy="680720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0"/>
              </a:spcBef>
            </a:pPr>
            <a:r>
              <a:rPr sz="1400" dirty="0">
                <a:solidFill>
                  <a:srgbClr val="04182D"/>
                </a:solidFill>
                <a:latin typeface="Courier New"/>
                <a:cs typeface="Courier New"/>
              </a:rPr>
              <a:t>brics.index</a:t>
            </a:r>
            <a:r>
              <a:rPr sz="1400" spc="-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400" spc="-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0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400" dirty="0">
                <a:solidFill>
                  <a:srgbClr val="BE2F72"/>
                </a:solidFill>
                <a:latin typeface="Courier New"/>
                <a:cs typeface="Courier New"/>
              </a:rPr>
              <a:t>"BR"</a:t>
            </a:r>
            <a:r>
              <a:rPr sz="14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00" spc="-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00" dirty="0">
                <a:solidFill>
                  <a:srgbClr val="BE2F72"/>
                </a:solidFill>
                <a:latin typeface="Courier New"/>
                <a:cs typeface="Courier New"/>
              </a:rPr>
              <a:t>"RU"</a:t>
            </a:r>
            <a:r>
              <a:rPr sz="14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00" spc="-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00" dirty="0">
                <a:solidFill>
                  <a:srgbClr val="BE2F72"/>
                </a:solidFill>
                <a:latin typeface="Courier New"/>
                <a:cs typeface="Courier New"/>
              </a:rPr>
              <a:t>"IN"</a:t>
            </a:r>
            <a:r>
              <a:rPr sz="14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00" spc="-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00" dirty="0">
                <a:solidFill>
                  <a:srgbClr val="BE2F72"/>
                </a:solidFill>
                <a:latin typeface="Courier New"/>
                <a:cs typeface="Courier New"/>
              </a:rPr>
              <a:t>"CH"</a:t>
            </a:r>
            <a:r>
              <a:rPr sz="14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400" spc="-2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400" spc="-10" dirty="0">
                <a:solidFill>
                  <a:srgbClr val="BE2F72"/>
                </a:solidFill>
                <a:latin typeface="Courier New"/>
                <a:cs typeface="Courier New"/>
              </a:rPr>
              <a:t>"SA"</a:t>
            </a:r>
            <a:r>
              <a:rPr sz="140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4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400" spc="-10" dirty="0">
                <a:solidFill>
                  <a:srgbClr val="04182D"/>
                </a:solidFill>
                <a:latin typeface="Courier New"/>
                <a:cs typeface="Courier New"/>
              </a:rPr>
              <a:t>brics</a:t>
            </a:r>
            <a:endParaRPr sz="1400">
              <a:latin typeface="Courier New"/>
              <a:cs typeface="Courier New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560931" y="5354654"/>
          <a:ext cx="5069203" cy="1652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2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09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33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35"/>
                        </a:lnSpc>
                      </a:pPr>
                      <a:r>
                        <a:rPr sz="14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area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35"/>
                        </a:lnSpc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capital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35"/>
                        </a:lnSpc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country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35"/>
                        </a:lnSpc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population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6667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8.516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Brasilia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Brazil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200.40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6667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17.100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Moscow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Russia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143.50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6667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3.286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New</a:t>
                      </a:r>
                      <a:r>
                        <a:rPr sz="1400" spc="-1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Delhi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India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1252.00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66675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9.597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Beijing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China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1357.00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365">
                <a:tc>
                  <a:txBody>
                    <a:bodyPr/>
                    <a:lstStyle/>
                    <a:p>
                      <a:pPr marR="66675" algn="ct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1.221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Pretoria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98425" algn="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South</a:t>
                      </a:r>
                      <a:r>
                        <a:rPr sz="14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Africa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1680"/>
                        </a:lnSpc>
                        <a:spcBef>
                          <a:spcPts val="215"/>
                        </a:spcBef>
                      </a:pPr>
                      <a:r>
                        <a:rPr sz="14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52.98</a:t>
                      </a:r>
                      <a:endParaRPr sz="1400">
                        <a:latin typeface="Courier New"/>
                        <a:cs typeface="Courier New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3BBE66E5-0376-4B23-6BA2-F23699E81744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82E87F0F-0E45-85F6-1976-3C296D8B4D89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60"/>
            <a:ext cx="6649084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70" dirty="0"/>
              <a:t>DataFrame</a:t>
            </a:r>
            <a:r>
              <a:rPr spc="-165" dirty="0"/>
              <a:t> </a:t>
            </a:r>
            <a:r>
              <a:rPr spc="-225" dirty="0"/>
              <a:t>from</a:t>
            </a:r>
            <a:r>
              <a:rPr spc="-165" dirty="0"/>
              <a:t> </a:t>
            </a:r>
            <a:r>
              <a:rPr dirty="0"/>
              <a:t>CSV</a:t>
            </a:r>
            <a:r>
              <a:rPr spc="-210" dirty="0"/>
              <a:t> </a:t>
            </a:r>
            <a:r>
              <a:rPr spc="-114" dirty="0"/>
              <a:t>file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985604"/>
            <a:ext cx="9887585" cy="3275329"/>
          </a:xfrm>
          <a:custGeom>
            <a:avLst/>
            <a:gdLst/>
            <a:ahLst/>
            <a:cxnLst/>
            <a:rect l="l" t="t" r="r" b="b"/>
            <a:pathLst>
              <a:path w="9887585" h="3275329">
                <a:moveTo>
                  <a:pt x="9810704" y="3275263"/>
                </a:moveTo>
                <a:lnTo>
                  <a:pt x="76506" y="3275263"/>
                </a:lnTo>
                <a:lnTo>
                  <a:pt x="71179" y="3274731"/>
                </a:lnTo>
                <a:lnTo>
                  <a:pt x="31919" y="3258478"/>
                </a:lnTo>
                <a:lnTo>
                  <a:pt x="4175" y="3219748"/>
                </a:lnTo>
                <a:lnTo>
                  <a:pt x="0" y="3198765"/>
                </a:lnTo>
                <a:lnTo>
                  <a:pt x="0" y="3193382"/>
                </a:lnTo>
                <a:lnTo>
                  <a:pt x="0" y="76497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497"/>
                </a:lnTo>
                <a:lnTo>
                  <a:pt x="9887202" y="3198765"/>
                </a:lnTo>
                <a:lnTo>
                  <a:pt x="9870416" y="3243350"/>
                </a:lnTo>
                <a:lnTo>
                  <a:pt x="9831686" y="3271087"/>
                </a:lnTo>
                <a:lnTo>
                  <a:pt x="9816026" y="3274731"/>
                </a:lnTo>
                <a:lnTo>
                  <a:pt x="9810704" y="3275263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32230" y="1207729"/>
            <a:ext cx="1637664" cy="429895"/>
          </a:xfrm>
          <a:custGeom>
            <a:avLst/>
            <a:gdLst/>
            <a:ahLst/>
            <a:cxnLst/>
            <a:rect l="l" t="t" r="r" b="b"/>
            <a:pathLst>
              <a:path w="1637664" h="429894">
                <a:moveTo>
                  <a:pt x="1561133" y="429878"/>
                </a:moveTo>
                <a:lnTo>
                  <a:pt x="76506" y="429878"/>
                </a:lnTo>
                <a:lnTo>
                  <a:pt x="71179" y="429354"/>
                </a:lnTo>
                <a:lnTo>
                  <a:pt x="31919" y="413092"/>
                </a:lnTo>
                <a:lnTo>
                  <a:pt x="4175" y="374364"/>
                </a:lnTo>
                <a:lnTo>
                  <a:pt x="0" y="353372"/>
                </a:lnTo>
                <a:lnTo>
                  <a:pt x="0" y="347996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1561133" y="0"/>
                </a:lnTo>
                <a:lnTo>
                  <a:pt x="1605718" y="16785"/>
                </a:lnTo>
                <a:lnTo>
                  <a:pt x="1633455" y="55513"/>
                </a:lnTo>
                <a:lnTo>
                  <a:pt x="1637631" y="76506"/>
                </a:lnTo>
                <a:lnTo>
                  <a:pt x="1637631" y="353372"/>
                </a:lnTo>
                <a:lnTo>
                  <a:pt x="1620846" y="397958"/>
                </a:lnTo>
                <a:lnTo>
                  <a:pt x="1582116" y="425702"/>
                </a:lnTo>
                <a:lnTo>
                  <a:pt x="1566456" y="429354"/>
                </a:lnTo>
                <a:lnTo>
                  <a:pt x="1561133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5690746"/>
            <a:ext cx="102351" cy="10235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60471" y="1215499"/>
            <a:ext cx="6297930" cy="47174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brics.csv</a:t>
            </a:r>
            <a:endParaRPr sz="22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2250">
              <a:latin typeface="Courier New"/>
              <a:cs typeface="Courier New"/>
            </a:endParaRPr>
          </a:p>
          <a:p>
            <a:pPr marL="93980" marR="692785">
              <a:lnSpc>
                <a:spcPct val="143300"/>
              </a:lnSpc>
            </a:pP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,country,capital,area,population BR,Brazil,Brasilia,8.516,200.4 RU,Russia,Moscow,17.10,143.5 </a:t>
            </a: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IN,India,New 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Delhi,3.286,1252 CH,China,Beijing,9.597,1357</a:t>
            </a:r>
            <a:endParaRPr sz="2250">
              <a:latin typeface="Courier New"/>
              <a:cs typeface="Courier New"/>
            </a:endParaRPr>
          </a:p>
          <a:p>
            <a:pPr marL="93980">
              <a:lnSpc>
                <a:spcPct val="100000"/>
              </a:lnSpc>
              <a:spcBef>
                <a:spcPts val="1165"/>
              </a:spcBef>
            </a:pP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SA,South 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Africa,Pretoria,1.221,52.98</a:t>
            </a:r>
            <a:endParaRPr sz="22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5"/>
              </a:spcBef>
            </a:pPr>
            <a:endParaRPr sz="2250">
              <a:latin typeface="Courier New"/>
              <a:cs typeface="Courier New"/>
            </a:endParaRPr>
          </a:p>
          <a:p>
            <a:pPr marL="299085">
              <a:lnSpc>
                <a:spcPct val="100000"/>
              </a:lnSpc>
            </a:pPr>
            <a:r>
              <a:rPr sz="2550" spc="175" dirty="0">
                <a:solidFill>
                  <a:srgbClr val="04182D"/>
                </a:solidFill>
                <a:latin typeface="Tahoma"/>
                <a:cs typeface="Tahoma"/>
              </a:rPr>
              <a:t>CSV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-390" dirty="0">
                <a:solidFill>
                  <a:srgbClr val="04182D"/>
                </a:solidFill>
                <a:latin typeface="Tahoma"/>
                <a:cs typeface="Tahoma"/>
              </a:rPr>
              <a:t>=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40" dirty="0">
                <a:solidFill>
                  <a:srgbClr val="04182D"/>
                </a:solidFill>
                <a:latin typeface="Tahoma"/>
                <a:cs typeface="Tahoma"/>
              </a:rPr>
              <a:t>comma-</a:t>
            </a: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separated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values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834A73-32E7-E51E-6E2B-D470FFA383C9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B5ABCC0D-C5CA-DCD1-F042-0E9CA4B5CA22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403352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365" dirty="0"/>
              <a:t>Install</a:t>
            </a:r>
            <a:r>
              <a:rPr spc="-100" dirty="0"/>
              <a:t> </a:t>
            </a:r>
            <a:r>
              <a:rPr spc="-85" dirty="0"/>
              <a:t>package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46"/>
            <a:ext cx="102351" cy="1023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2006099"/>
            <a:ext cx="102351" cy="102351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2538329" y="1862806"/>
            <a:ext cx="1801495" cy="429895"/>
          </a:xfrm>
          <a:custGeom>
            <a:avLst/>
            <a:gdLst/>
            <a:ahLst/>
            <a:cxnLst/>
            <a:rect l="l" t="t" r="r" b="b"/>
            <a:pathLst>
              <a:path w="1801495" h="429894">
                <a:moveTo>
                  <a:pt x="1724897" y="429878"/>
                </a:moveTo>
                <a:lnTo>
                  <a:pt x="76497" y="429878"/>
                </a:lnTo>
                <a:lnTo>
                  <a:pt x="71175" y="429346"/>
                </a:lnTo>
                <a:lnTo>
                  <a:pt x="31913" y="413092"/>
                </a:lnTo>
                <a:lnTo>
                  <a:pt x="4175" y="374362"/>
                </a:lnTo>
                <a:lnTo>
                  <a:pt x="0" y="353380"/>
                </a:lnTo>
                <a:lnTo>
                  <a:pt x="0" y="347996"/>
                </a:lnTo>
                <a:lnTo>
                  <a:pt x="0" y="76506"/>
                </a:lnTo>
                <a:lnTo>
                  <a:pt x="16785" y="31919"/>
                </a:lnTo>
                <a:lnTo>
                  <a:pt x="55515" y="4175"/>
                </a:lnTo>
                <a:lnTo>
                  <a:pt x="76497" y="0"/>
                </a:lnTo>
                <a:lnTo>
                  <a:pt x="1724897" y="0"/>
                </a:lnTo>
                <a:lnTo>
                  <a:pt x="1769481" y="16785"/>
                </a:lnTo>
                <a:lnTo>
                  <a:pt x="1797219" y="55513"/>
                </a:lnTo>
                <a:lnTo>
                  <a:pt x="1801395" y="76506"/>
                </a:lnTo>
                <a:lnTo>
                  <a:pt x="1801395" y="353380"/>
                </a:lnTo>
                <a:lnTo>
                  <a:pt x="1784609" y="397965"/>
                </a:lnTo>
                <a:lnTo>
                  <a:pt x="1745879" y="425702"/>
                </a:lnTo>
                <a:lnTo>
                  <a:pt x="1730219" y="429346"/>
                </a:lnTo>
                <a:lnTo>
                  <a:pt x="1724897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2661151"/>
            <a:ext cx="102351" cy="10235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9991" y="3142206"/>
            <a:ext cx="122822" cy="122822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1269164" y="3009148"/>
            <a:ext cx="3173095" cy="429895"/>
          </a:xfrm>
          <a:custGeom>
            <a:avLst/>
            <a:gdLst/>
            <a:ahLst/>
            <a:cxnLst/>
            <a:rect l="l" t="t" r="r" b="b"/>
            <a:pathLst>
              <a:path w="3173095" h="429895">
                <a:moveTo>
                  <a:pt x="3096413" y="429878"/>
                </a:moveTo>
                <a:lnTo>
                  <a:pt x="76506" y="429878"/>
                </a:lnTo>
                <a:lnTo>
                  <a:pt x="71179" y="429346"/>
                </a:lnTo>
                <a:lnTo>
                  <a:pt x="31919" y="413092"/>
                </a:lnTo>
                <a:lnTo>
                  <a:pt x="4175" y="374362"/>
                </a:lnTo>
                <a:lnTo>
                  <a:pt x="0" y="353380"/>
                </a:lnTo>
                <a:lnTo>
                  <a:pt x="0" y="347996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3096413" y="0"/>
                </a:lnTo>
                <a:lnTo>
                  <a:pt x="3140998" y="16785"/>
                </a:lnTo>
                <a:lnTo>
                  <a:pt x="3168735" y="55515"/>
                </a:lnTo>
                <a:lnTo>
                  <a:pt x="3172911" y="76497"/>
                </a:lnTo>
                <a:lnTo>
                  <a:pt x="3172911" y="353380"/>
                </a:lnTo>
                <a:lnTo>
                  <a:pt x="3156126" y="397965"/>
                </a:lnTo>
                <a:lnTo>
                  <a:pt x="3117396" y="425702"/>
                </a:lnTo>
                <a:lnTo>
                  <a:pt x="3101736" y="429346"/>
                </a:lnTo>
                <a:lnTo>
                  <a:pt x="3096413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9991" y="3797258"/>
            <a:ext cx="122822" cy="122822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1269164" y="3664201"/>
            <a:ext cx="3173095" cy="429895"/>
          </a:xfrm>
          <a:custGeom>
            <a:avLst/>
            <a:gdLst/>
            <a:ahLst/>
            <a:cxnLst/>
            <a:rect l="l" t="t" r="r" b="b"/>
            <a:pathLst>
              <a:path w="3173095" h="429895">
                <a:moveTo>
                  <a:pt x="3096413" y="429878"/>
                </a:moveTo>
                <a:lnTo>
                  <a:pt x="76506" y="429878"/>
                </a:lnTo>
                <a:lnTo>
                  <a:pt x="71179" y="429346"/>
                </a:lnTo>
                <a:lnTo>
                  <a:pt x="31919" y="413092"/>
                </a:lnTo>
                <a:lnTo>
                  <a:pt x="4175" y="374362"/>
                </a:lnTo>
                <a:lnTo>
                  <a:pt x="0" y="353380"/>
                </a:lnTo>
                <a:lnTo>
                  <a:pt x="0" y="347996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3096413" y="0"/>
                </a:lnTo>
                <a:lnTo>
                  <a:pt x="3140998" y="16785"/>
                </a:lnTo>
                <a:lnTo>
                  <a:pt x="3168735" y="55515"/>
                </a:lnTo>
                <a:lnTo>
                  <a:pt x="3172911" y="76497"/>
                </a:lnTo>
                <a:lnTo>
                  <a:pt x="3172911" y="353380"/>
                </a:lnTo>
                <a:lnTo>
                  <a:pt x="3156126" y="397965"/>
                </a:lnTo>
                <a:lnTo>
                  <a:pt x="3117396" y="425702"/>
                </a:lnTo>
                <a:lnTo>
                  <a:pt x="3101736" y="429346"/>
                </a:lnTo>
                <a:lnTo>
                  <a:pt x="3096413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47056" y="1174583"/>
            <a:ext cx="6666230" cy="28670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b="1" spc="-90" dirty="0">
                <a:solidFill>
                  <a:srgbClr val="007BB5"/>
                </a:solidFill>
                <a:latin typeface="Tahoma"/>
                <a:cs typeface="Tahoma"/>
                <a:hlinkClick r:id="rId7"/>
              </a:rPr>
              <a:t>https://pip.pypa.io/en/stable/installation/</a:t>
            </a:r>
            <a:endParaRPr sz="25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  <a:tabLst>
                <a:tab pos="1737995" algn="l"/>
              </a:tabLst>
            </a:pP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Download</a:t>
            </a:r>
            <a:r>
              <a:rPr sz="2550" dirty="0">
                <a:solidFill>
                  <a:srgbClr val="04182D"/>
                </a:solidFill>
                <a:latin typeface="Tahoma"/>
                <a:cs typeface="Tahoma"/>
              </a:rPr>
              <a:t>	</a:t>
            </a: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get-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pip.py</a:t>
            </a:r>
            <a:endParaRPr sz="22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00"/>
              </a:spcBef>
            </a:pPr>
            <a:r>
              <a:rPr sz="2550" spc="-10" dirty="0">
                <a:solidFill>
                  <a:srgbClr val="04182D"/>
                </a:solidFill>
                <a:latin typeface="Tahoma"/>
                <a:cs typeface="Tahoma"/>
              </a:rPr>
              <a:t>Terminal:</a:t>
            </a:r>
            <a:endParaRPr sz="2550" dirty="0">
              <a:latin typeface="Tahoma"/>
              <a:cs typeface="Tahoma"/>
            </a:endParaRPr>
          </a:p>
          <a:p>
            <a:pPr marL="462915">
              <a:lnSpc>
                <a:spcPct val="100000"/>
              </a:lnSpc>
              <a:spcBef>
                <a:spcPts val="1105"/>
              </a:spcBef>
            </a:pP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python3 get-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pip.py</a:t>
            </a:r>
            <a:endParaRPr sz="2250" dirty="0">
              <a:latin typeface="Courier New"/>
              <a:cs typeface="Courier New"/>
            </a:endParaRPr>
          </a:p>
          <a:p>
            <a:pPr marL="462915">
              <a:lnSpc>
                <a:spcPct val="100000"/>
              </a:lnSpc>
              <a:spcBef>
                <a:spcPts val="2460"/>
              </a:spcBef>
            </a:pPr>
            <a:r>
              <a:rPr sz="2250" dirty="0">
                <a:solidFill>
                  <a:srgbClr val="04182D"/>
                </a:solidFill>
                <a:latin typeface="Courier New"/>
                <a:cs typeface="Courier New"/>
              </a:rPr>
              <a:t>pip3 install </a:t>
            </a: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numpy</a:t>
            </a:r>
            <a:endParaRPr sz="2250" dirty="0">
              <a:latin typeface="Courier New"/>
              <a:cs typeface="Courier New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DF0CAB-CBEA-FEDE-82C0-C516A2040956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B84D334A-1428-0DCD-A027-AF14D25FDCEB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60"/>
            <a:ext cx="6649084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70" dirty="0"/>
              <a:t>DataFrame</a:t>
            </a:r>
            <a:r>
              <a:rPr spc="-165" dirty="0"/>
              <a:t> </a:t>
            </a:r>
            <a:r>
              <a:rPr spc="-225" dirty="0"/>
              <a:t>from</a:t>
            </a:r>
            <a:r>
              <a:rPr spc="-165" dirty="0"/>
              <a:t> </a:t>
            </a:r>
            <a:r>
              <a:rPr dirty="0"/>
              <a:t>CSV</a:t>
            </a:r>
            <a:r>
              <a:rPr spc="-210" dirty="0"/>
              <a:t> </a:t>
            </a:r>
            <a:r>
              <a:rPr spc="-114" dirty="0"/>
              <a:t>file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821841"/>
            <a:ext cx="9887585" cy="1924685"/>
          </a:xfrm>
          <a:custGeom>
            <a:avLst/>
            <a:gdLst/>
            <a:ahLst/>
            <a:cxnLst/>
            <a:rect l="l" t="t" r="r" b="b"/>
            <a:pathLst>
              <a:path w="9887585" h="1924685">
                <a:moveTo>
                  <a:pt x="9810704" y="1924217"/>
                </a:moveTo>
                <a:lnTo>
                  <a:pt x="76506" y="1924217"/>
                </a:lnTo>
                <a:lnTo>
                  <a:pt x="71179" y="1923685"/>
                </a:lnTo>
                <a:lnTo>
                  <a:pt x="31919" y="1907431"/>
                </a:lnTo>
                <a:lnTo>
                  <a:pt x="4175" y="1868701"/>
                </a:lnTo>
                <a:lnTo>
                  <a:pt x="0" y="1847719"/>
                </a:lnTo>
                <a:lnTo>
                  <a:pt x="0" y="1842335"/>
                </a:lnTo>
                <a:lnTo>
                  <a:pt x="0" y="76504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4"/>
                </a:lnTo>
                <a:lnTo>
                  <a:pt x="9887202" y="1847719"/>
                </a:lnTo>
                <a:lnTo>
                  <a:pt x="9870416" y="1892304"/>
                </a:lnTo>
                <a:lnTo>
                  <a:pt x="9831686" y="1920041"/>
                </a:lnTo>
                <a:lnTo>
                  <a:pt x="9816026" y="1923685"/>
                </a:lnTo>
                <a:lnTo>
                  <a:pt x="9810704" y="1924217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3991703"/>
            <a:ext cx="9887585" cy="839469"/>
          </a:xfrm>
          <a:custGeom>
            <a:avLst/>
            <a:gdLst/>
            <a:ahLst/>
            <a:cxnLst/>
            <a:rect l="l" t="t" r="r" b="b"/>
            <a:pathLst>
              <a:path w="9887585" h="839470">
                <a:moveTo>
                  <a:pt x="9810704" y="839286"/>
                </a:moveTo>
                <a:lnTo>
                  <a:pt x="76506" y="839286"/>
                </a:lnTo>
                <a:lnTo>
                  <a:pt x="71179" y="838754"/>
                </a:lnTo>
                <a:lnTo>
                  <a:pt x="31919" y="822500"/>
                </a:lnTo>
                <a:lnTo>
                  <a:pt x="4175" y="783770"/>
                </a:lnTo>
                <a:lnTo>
                  <a:pt x="0" y="762788"/>
                </a:lnTo>
                <a:lnTo>
                  <a:pt x="0" y="757404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762788"/>
                </a:lnTo>
                <a:lnTo>
                  <a:pt x="9870416" y="807372"/>
                </a:lnTo>
                <a:lnTo>
                  <a:pt x="9831686" y="835110"/>
                </a:lnTo>
                <a:lnTo>
                  <a:pt x="9816026" y="838754"/>
                </a:lnTo>
                <a:lnTo>
                  <a:pt x="9810704" y="839286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1289" y="5076634"/>
            <a:ext cx="9887585" cy="1924685"/>
          </a:xfrm>
          <a:custGeom>
            <a:avLst/>
            <a:gdLst/>
            <a:ahLst/>
            <a:cxnLst/>
            <a:rect l="l" t="t" r="r" b="b"/>
            <a:pathLst>
              <a:path w="9887585" h="1924684">
                <a:moveTo>
                  <a:pt x="9810704" y="1924217"/>
                </a:moveTo>
                <a:lnTo>
                  <a:pt x="76506" y="1924217"/>
                </a:lnTo>
                <a:lnTo>
                  <a:pt x="71179" y="1923685"/>
                </a:lnTo>
                <a:lnTo>
                  <a:pt x="31919" y="1907431"/>
                </a:lnTo>
                <a:lnTo>
                  <a:pt x="4175" y="1868701"/>
                </a:lnTo>
                <a:lnTo>
                  <a:pt x="0" y="1847719"/>
                </a:lnTo>
                <a:lnTo>
                  <a:pt x="0" y="1842335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1847719"/>
                </a:lnTo>
                <a:lnTo>
                  <a:pt x="9870416" y="1892304"/>
                </a:lnTo>
                <a:lnTo>
                  <a:pt x="9831686" y="1920041"/>
                </a:lnTo>
                <a:lnTo>
                  <a:pt x="9816026" y="1923685"/>
                </a:lnTo>
                <a:lnTo>
                  <a:pt x="9810704" y="1924217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21"/>
            <a:ext cx="102351" cy="102351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00697" y="1207729"/>
            <a:ext cx="1637664" cy="429895"/>
          </a:xfrm>
          <a:custGeom>
            <a:avLst/>
            <a:gdLst/>
            <a:ahLst/>
            <a:cxnLst/>
            <a:rect l="l" t="t" r="r" b="b"/>
            <a:pathLst>
              <a:path w="1637664" h="429894">
                <a:moveTo>
                  <a:pt x="1561133" y="429878"/>
                </a:moveTo>
                <a:lnTo>
                  <a:pt x="76506" y="429878"/>
                </a:lnTo>
                <a:lnTo>
                  <a:pt x="71179" y="429354"/>
                </a:lnTo>
                <a:lnTo>
                  <a:pt x="31919" y="413092"/>
                </a:lnTo>
                <a:lnTo>
                  <a:pt x="4175" y="374364"/>
                </a:lnTo>
                <a:lnTo>
                  <a:pt x="0" y="353372"/>
                </a:lnTo>
                <a:lnTo>
                  <a:pt x="0" y="347996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1561133" y="0"/>
                </a:lnTo>
                <a:lnTo>
                  <a:pt x="1605718" y="16785"/>
                </a:lnTo>
                <a:lnTo>
                  <a:pt x="1633455" y="55513"/>
                </a:lnTo>
                <a:lnTo>
                  <a:pt x="1637631" y="76506"/>
                </a:lnTo>
                <a:lnTo>
                  <a:pt x="1637631" y="353372"/>
                </a:lnTo>
                <a:lnTo>
                  <a:pt x="1620846" y="397958"/>
                </a:lnTo>
                <a:lnTo>
                  <a:pt x="1582116" y="425702"/>
                </a:lnTo>
                <a:lnTo>
                  <a:pt x="1566456" y="429354"/>
                </a:lnTo>
                <a:lnTo>
                  <a:pt x="1561133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28938" y="1215499"/>
            <a:ext cx="157353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brics.csv</a:t>
            </a:r>
            <a:endParaRPr sz="2250">
              <a:latin typeface="Courier New"/>
              <a:cs typeface="Courier Ne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76784" y="1863960"/>
            <a:ext cx="4140200" cy="283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15925">
              <a:lnSpc>
                <a:spcPct val="139300"/>
              </a:lnSpc>
              <a:spcBef>
                <a:spcPts val="100"/>
              </a:spcBef>
            </a:pPr>
            <a:r>
              <a:rPr sz="1350" spc="-10" dirty="0">
                <a:solidFill>
                  <a:srgbClr val="04182D"/>
                </a:solidFill>
                <a:latin typeface="Courier New"/>
                <a:cs typeface="Courier New"/>
              </a:rPr>
              <a:t>,country,capital,area,population BR,Brazil,Brasilia,8.516,200.4 RU,Russia,Moscow,17.10,143.5 </a:t>
            </a:r>
            <a:r>
              <a:rPr sz="1350" dirty="0">
                <a:solidFill>
                  <a:srgbClr val="04182D"/>
                </a:solidFill>
                <a:latin typeface="Courier New"/>
                <a:cs typeface="Courier New"/>
              </a:rPr>
              <a:t>IN,India,New</a:t>
            </a:r>
            <a:r>
              <a:rPr sz="1350" spc="-16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350" spc="-10" dirty="0">
                <a:solidFill>
                  <a:srgbClr val="04182D"/>
                </a:solidFill>
                <a:latin typeface="Courier New"/>
                <a:cs typeface="Courier New"/>
              </a:rPr>
              <a:t>Delhi,3.286,1252 CH,China,Beijing,9.597,1357</a:t>
            </a:r>
            <a:r>
              <a:rPr sz="1350" spc="50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350" dirty="0">
                <a:solidFill>
                  <a:srgbClr val="04182D"/>
                </a:solidFill>
                <a:latin typeface="Courier New"/>
                <a:cs typeface="Courier New"/>
              </a:rPr>
              <a:t>SA,South</a:t>
            </a:r>
            <a:r>
              <a:rPr sz="1350" spc="-114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350" spc="-10" dirty="0">
                <a:solidFill>
                  <a:srgbClr val="04182D"/>
                </a:solidFill>
                <a:latin typeface="Courier New"/>
                <a:cs typeface="Courier New"/>
              </a:rPr>
              <a:t>Africa,Pretoria,1.221,52.98</a:t>
            </a:r>
            <a:endParaRPr sz="13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</a:pPr>
            <a:endParaRPr sz="13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350">
              <a:latin typeface="Courier New"/>
              <a:cs typeface="Courier New"/>
            </a:endParaRPr>
          </a:p>
          <a:p>
            <a:pPr marL="12700" marR="5080">
              <a:lnSpc>
                <a:spcPct val="159200"/>
              </a:lnSpc>
            </a:pPr>
            <a:r>
              <a:rPr sz="1350" dirty="0">
                <a:solidFill>
                  <a:srgbClr val="04182D"/>
                </a:solidFill>
                <a:latin typeface="Courier New"/>
                <a:cs typeface="Courier New"/>
              </a:rPr>
              <a:t>brics</a:t>
            </a:r>
            <a:r>
              <a:rPr sz="1350" spc="-4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3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350" spc="-4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350" spc="-10" dirty="0">
                <a:solidFill>
                  <a:srgbClr val="04182D"/>
                </a:solidFill>
                <a:latin typeface="Courier New"/>
                <a:cs typeface="Courier New"/>
              </a:rPr>
              <a:t>pd.read_csv(</a:t>
            </a:r>
            <a:r>
              <a:rPr sz="1350" spc="-10" dirty="0">
                <a:solidFill>
                  <a:srgbClr val="BE2F72"/>
                </a:solidFill>
                <a:latin typeface="Courier New"/>
                <a:cs typeface="Courier New"/>
              </a:rPr>
              <a:t>"path/to/brics.csv"</a:t>
            </a:r>
            <a:r>
              <a:rPr sz="1350" spc="-10" dirty="0">
                <a:solidFill>
                  <a:srgbClr val="04182D"/>
                </a:solidFill>
                <a:latin typeface="Courier New"/>
                <a:cs typeface="Courier New"/>
              </a:rPr>
              <a:t>) brics</a:t>
            </a:r>
            <a:endParaRPr sz="1350">
              <a:latin typeface="Courier New"/>
              <a:cs typeface="Courier New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557734" y="5217096"/>
          <a:ext cx="5927088" cy="16446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69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5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33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9554">
                <a:tc>
                  <a:txBody>
                    <a:bodyPr/>
                    <a:lstStyle/>
                    <a:p>
                      <a:pPr marR="94615" algn="r">
                        <a:lnSpc>
                          <a:spcPts val="1580"/>
                        </a:lnSpc>
                      </a:pP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Unnamed:</a:t>
                      </a:r>
                      <a:r>
                        <a:rPr sz="1350" spc="-10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35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ts val="1580"/>
                        </a:lnSpc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country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ts val="1580"/>
                        </a:lnSpc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capital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ts val="1580"/>
                        </a:lnSpc>
                      </a:pPr>
                      <a:r>
                        <a:rPr sz="135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area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580"/>
                        </a:lnSpc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population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1028065" algn="l"/>
                        </a:tabLst>
                      </a:pPr>
                      <a:r>
                        <a:rPr sz="135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3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Brazil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Brasilia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8.516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200.40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1028065" algn="l"/>
                        </a:tabLst>
                      </a:pPr>
                      <a:r>
                        <a:rPr sz="135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3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Russia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Moscow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17.100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143.50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1028065" algn="l"/>
                        </a:tabLst>
                      </a:pPr>
                      <a:r>
                        <a:rPr sz="135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</a:t>
                      </a: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3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India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New</a:t>
                      </a:r>
                      <a:r>
                        <a:rPr sz="1350" spc="-4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Delhi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3.286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1252.00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1028065" algn="l"/>
                        </a:tabLst>
                      </a:pPr>
                      <a:r>
                        <a:rPr sz="135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</a:t>
                      </a: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3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China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Beijing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9.597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1357.00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554">
                <a:tc>
                  <a:txBody>
                    <a:bodyPr/>
                    <a:lstStyle/>
                    <a:p>
                      <a:pPr marR="94615" algn="r">
                        <a:lnSpc>
                          <a:spcPts val="1614"/>
                        </a:lnSpc>
                        <a:spcBef>
                          <a:spcPts val="250"/>
                        </a:spcBef>
                        <a:tabLst>
                          <a:tab pos="1028065" algn="l"/>
                        </a:tabLst>
                      </a:pPr>
                      <a:r>
                        <a:rPr sz="1350" spc="-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	</a:t>
                      </a:r>
                      <a:r>
                        <a:rPr sz="135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ts val="1614"/>
                        </a:lnSpc>
                        <a:spcBef>
                          <a:spcPts val="250"/>
                        </a:spcBef>
                      </a:pPr>
                      <a:r>
                        <a:rPr sz="135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South</a:t>
                      </a:r>
                      <a:r>
                        <a:rPr sz="1350" spc="-7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Africa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ts val="1614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Pretoria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94615" algn="r">
                        <a:lnSpc>
                          <a:spcPts val="1614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1.221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tc>
                  <a:txBody>
                    <a:bodyPr/>
                    <a:lstStyle/>
                    <a:p>
                      <a:pPr marR="24765" algn="r">
                        <a:lnSpc>
                          <a:spcPts val="1614"/>
                        </a:lnSpc>
                        <a:spcBef>
                          <a:spcPts val="250"/>
                        </a:spcBef>
                      </a:pPr>
                      <a:r>
                        <a:rPr sz="135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52.98</a:t>
                      </a:r>
                      <a:endParaRPr sz="1350">
                        <a:latin typeface="Courier New"/>
                        <a:cs typeface="Courier New"/>
                      </a:endParaRPr>
                    </a:p>
                  </a:txBody>
                  <a:tcPr marL="0" marR="0" marT="3175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ED8D462F-1134-1652-2D84-ED5F5972E10E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DBF7B893-1B42-C820-EE2A-84AF8B204EA2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60"/>
            <a:ext cx="6649084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170" dirty="0"/>
              <a:t>DataFrame</a:t>
            </a:r>
            <a:r>
              <a:rPr spc="-165" dirty="0"/>
              <a:t> </a:t>
            </a:r>
            <a:r>
              <a:rPr spc="-225" dirty="0"/>
              <a:t>from</a:t>
            </a:r>
            <a:r>
              <a:rPr spc="-165" dirty="0"/>
              <a:t> </a:t>
            </a:r>
            <a:r>
              <a:rPr dirty="0"/>
              <a:t>CSV</a:t>
            </a:r>
            <a:r>
              <a:rPr spc="-210" dirty="0"/>
              <a:t> </a:t>
            </a:r>
            <a:r>
              <a:rPr spc="-114" dirty="0"/>
              <a:t>file</a:t>
            </a:r>
          </a:p>
        </p:txBody>
      </p:sp>
      <p:sp>
        <p:nvSpPr>
          <p:cNvPr id="3" name="object 3"/>
          <p:cNvSpPr/>
          <p:nvPr/>
        </p:nvSpPr>
        <p:spPr>
          <a:xfrm>
            <a:off x="491289" y="1166788"/>
            <a:ext cx="9887585" cy="1085215"/>
          </a:xfrm>
          <a:custGeom>
            <a:avLst/>
            <a:gdLst/>
            <a:ahLst/>
            <a:cxnLst/>
            <a:rect l="l" t="t" r="r" b="b"/>
            <a:pathLst>
              <a:path w="9887585" h="1085214">
                <a:moveTo>
                  <a:pt x="9810704" y="1084931"/>
                </a:moveTo>
                <a:lnTo>
                  <a:pt x="76506" y="1084931"/>
                </a:lnTo>
                <a:lnTo>
                  <a:pt x="71179" y="1084398"/>
                </a:lnTo>
                <a:lnTo>
                  <a:pt x="31919" y="1068145"/>
                </a:lnTo>
                <a:lnTo>
                  <a:pt x="4175" y="1029415"/>
                </a:lnTo>
                <a:lnTo>
                  <a:pt x="0" y="1008433"/>
                </a:lnTo>
                <a:lnTo>
                  <a:pt x="0" y="1003049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3"/>
                </a:lnTo>
                <a:lnTo>
                  <a:pt x="9887202" y="76506"/>
                </a:lnTo>
                <a:lnTo>
                  <a:pt x="9887202" y="1008433"/>
                </a:lnTo>
                <a:lnTo>
                  <a:pt x="9870416" y="1053017"/>
                </a:lnTo>
                <a:lnTo>
                  <a:pt x="9831686" y="1080755"/>
                </a:lnTo>
                <a:lnTo>
                  <a:pt x="9816026" y="1084398"/>
                </a:lnTo>
                <a:lnTo>
                  <a:pt x="9810704" y="1084931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1289" y="2497364"/>
            <a:ext cx="9887585" cy="2600325"/>
          </a:xfrm>
          <a:custGeom>
            <a:avLst/>
            <a:gdLst/>
            <a:ahLst/>
            <a:cxnLst/>
            <a:rect l="l" t="t" r="r" b="b"/>
            <a:pathLst>
              <a:path w="9887585" h="2600325">
                <a:moveTo>
                  <a:pt x="9810704" y="2599740"/>
                </a:moveTo>
                <a:lnTo>
                  <a:pt x="76506" y="2599740"/>
                </a:lnTo>
                <a:lnTo>
                  <a:pt x="71179" y="2599208"/>
                </a:lnTo>
                <a:lnTo>
                  <a:pt x="31919" y="2582954"/>
                </a:lnTo>
                <a:lnTo>
                  <a:pt x="4175" y="2544224"/>
                </a:lnTo>
                <a:lnTo>
                  <a:pt x="0" y="2523242"/>
                </a:lnTo>
                <a:lnTo>
                  <a:pt x="0" y="25178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9810704" y="0"/>
                </a:lnTo>
                <a:lnTo>
                  <a:pt x="9855289" y="16785"/>
                </a:lnTo>
                <a:lnTo>
                  <a:pt x="9883026" y="55515"/>
                </a:lnTo>
                <a:lnTo>
                  <a:pt x="9887202" y="76497"/>
                </a:lnTo>
                <a:lnTo>
                  <a:pt x="9887202" y="2523242"/>
                </a:lnTo>
                <a:lnTo>
                  <a:pt x="9870416" y="2567827"/>
                </a:lnTo>
                <a:lnTo>
                  <a:pt x="9831686" y="2595564"/>
                </a:lnTo>
                <a:lnTo>
                  <a:pt x="9816026" y="2599208"/>
                </a:lnTo>
                <a:lnTo>
                  <a:pt x="9810704" y="2599740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09407" y="1199941"/>
            <a:ext cx="7582534" cy="844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9200"/>
              </a:lnSpc>
              <a:spcBef>
                <a:spcPts val="100"/>
              </a:spcBef>
            </a:pP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brics</a:t>
            </a:r>
            <a:r>
              <a:rPr sz="1800" spc="-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800" spc="-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pd.read_csv(</a:t>
            </a:r>
            <a:r>
              <a:rPr sz="1800" dirty="0">
                <a:solidFill>
                  <a:srgbClr val="BE2F72"/>
                </a:solidFill>
                <a:latin typeface="Courier New"/>
                <a:cs typeface="Courier New"/>
              </a:rPr>
              <a:t>"path/to/brics.csv"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800" spc="-4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index_col</a:t>
            </a:r>
            <a:r>
              <a:rPr sz="1800" spc="-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800" spc="-4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800" spc="-25" dirty="0">
                <a:solidFill>
                  <a:srgbClr val="BE2F72"/>
                </a:solidFill>
                <a:latin typeface="Courier New"/>
                <a:cs typeface="Courier New"/>
              </a:rPr>
              <a:t>0</a:t>
            </a:r>
            <a:r>
              <a:rPr sz="1800" spc="-25" dirty="0">
                <a:solidFill>
                  <a:srgbClr val="04182D"/>
                </a:solidFill>
                <a:latin typeface="Courier New"/>
                <a:cs typeface="Courier New"/>
              </a:rPr>
              <a:t>) </a:t>
            </a:r>
            <a:r>
              <a:rPr sz="1800" spc="-10" dirty="0">
                <a:solidFill>
                  <a:srgbClr val="04182D"/>
                </a:solidFill>
                <a:latin typeface="Courier New"/>
                <a:cs typeface="Courier New"/>
              </a:rPr>
              <a:t>brics</a:t>
            </a:r>
            <a:endParaRPr sz="1800">
              <a:latin typeface="Courier New"/>
              <a:cs typeface="Courier New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590357" y="2663911"/>
          <a:ext cx="6794498" cy="2227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3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35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52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ts val="211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country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ts val="211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population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ts val="2110"/>
                        </a:lnSpc>
                      </a:pPr>
                      <a:r>
                        <a:rPr sz="18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area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ts val="2110"/>
                        </a:lnSpc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capital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Brazil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200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8515767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Brasilia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Russia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144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17098242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Moscow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India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1252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3287590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New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Delhi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China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1357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9596961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Beijing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South</a:t>
                      </a:r>
                      <a:r>
                        <a:rPr sz="1800" spc="-2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Africa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25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55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129539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1221037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spc="-10" dirty="0">
                          <a:solidFill>
                            <a:srgbClr val="FFFFFF"/>
                          </a:solidFill>
                          <a:latin typeface="Courier New"/>
                          <a:cs typeface="Courier New"/>
                        </a:rPr>
                        <a:t>Pretoria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05892047-6827-83AB-F5CA-699E178D39FB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7286AD2E-56E9-7D73-9B05-6A825DE18C54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355" dirty="0"/>
              <a:t>Import</a:t>
            </a:r>
            <a:r>
              <a:rPr spc="-165" dirty="0"/>
              <a:t> </a:t>
            </a:r>
            <a:r>
              <a:rPr spc="-90" dirty="0"/>
              <a:t>package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91289" y="1166812"/>
            <a:ext cx="4790440" cy="962660"/>
            <a:chOff x="491289" y="1166812"/>
            <a:chExt cx="4790440" cy="962660"/>
          </a:xfrm>
        </p:grpSpPr>
        <p:sp>
          <p:nvSpPr>
            <p:cNvPr id="4" name="object 4"/>
            <p:cNvSpPr/>
            <p:nvPr/>
          </p:nvSpPr>
          <p:spPr>
            <a:xfrm>
              <a:off x="491289" y="1166812"/>
              <a:ext cx="4790440" cy="962660"/>
            </a:xfrm>
            <a:custGeom>
              <a:avLst/>
              <a:gdLst/>
              <a:ahLst/>
              <a:cxnLst/>
              <a:rect l="l" t="t" r="r" b="b"/>
              <a:pathLst>
                <a:path w="4790440" h="962660">
                  <a:moveTo>
                    <a:pt x="4713575" y="962108"/>
                  </a:moveTo>
                  <a:lnTo>
                    <a:pt x="76506" y="962108"/>
                  </a:lnTo>
                  <a:lnTo>
                    <a:pt x="71179" y="961576"/>
                  </a:lnTo>
                  <a:lnTo>
                    <a:pt x="31919" y="945322"/>
                  </a:lnTo>
                  <a:lnTo>
                    <a:pt x="4175" y="906593"/>
                  </a:lnTo>
                  <a:lnTo>
                    <a:pt x="0" y="885610"/>
                  </a:lnTo>
                  <a:lnTo>
                    <a:pt x="0" y="880227"/>
                  </a:lnTo>
                  <a:lnTo>
                    <a:pt x="0" y="76506"/>
                  </a:lnTo>
                  <a:lnTo>
                    <a:pt x="16785" y="31919"/>
                  </a:lnTo>
                  <a:lnTo>
                    <a:pt x="55513" y="4175"/>
                  </a:lnTo>
                  <a:lnTo>
                    <a:pt x="76506" y="0"/>
                  </a:lnTo>
                  <a:lnTo>
                    <a:pt x="4713575" y="0"/>
                  </a:lnTo>
                  <a:lnTo>
                    <a:pt x="4758159" y="16785"/>
                  </a:lnTo>
                  <a:lnTo>
                    <a:pt x="4785897" y="55513"/>
                  </a:lnTo>
                  <a:lnTo>
                    <a:pt x="4790073" y="76506"/>
                  </a:lnTo>
                  <a:lnTo>
                    <a:pt x="4790073" y="885610"/>
                  </a:lnTo>
                  <a:lnTo>
                    <a:pt x="4773287" y="930195"/>
                  </a:lnTo>
                  <a:lnTo>
                    <a:pt x="4734557" y="957932"/>
                  </a:lnTo>
                  <a:lnTo>
                    <a:pt x="4718897" y="961576"/>
                  </a:lnTo>
                  <a:lnTo>
                    <a:pt x="4713575" y="962108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18201" y="1378131"/>
              <a:ext cx="678180" cy="192405"/>
            </a:xfrm>
            <a:custGeom>
              <a:avLst/>
              <a:gdLst/>
              <a:ahLst/>
              <a:cxnLst/>
              <a:rect l="l" t="t" r="r" b="b"/>
              <a:pathLst>
                <a:path w="678180" h="192405">
                  <a:moveTo>
                    <a:pt x="55603" y="31448"/>
                  </a:moveTo>
                  <a:lnTo>
                    <a:pt x="41964" y="31448"/>
                  </a:lnTo>
                  <a:lnTo>
                    <a:pt x="37935" y="30038"/>
                  </a:lnTo>
                  <a:lnTo>
                    <a:pt x="34828" y="27215"/>
                  </a:lnTo>
                  <a:lnTo>
                    <a:pt x="31751" y="24359"/>
                  </a:lnTo>
                  <a:lnTo>
                    <a:pt x="30212" y="20585"/>
                  </a:lnTo>
                  <a:lnTo>
                    <a:pt x="30212" y="11228"/>
                  </a:lnTo>
                  <a:lnTo>
                    <a:pt x="31782" y="7422"/>
                  </a:lnTo>
                  <a:lnTo>
                    <a:pt x="38062" y="1490"/>
                  </a:lnTo>
                  <a:lnTo>
                    <a:pt x="42060" y="0"/>
                  </a:lnTo>
                  <a:lnTo>
                    <a:pt x="55667" y="0"/>
                  </a:lnTo>
                  <a:lnTo>
                    <a:pt x="59663" y="1490"/>
                  </a:lnTo>
                  <a:lnTo>
                    <a:pt x="65943" y="7422"/>
                  </a:lnTo>
                  <a:lnTo>
                    <a:pt x="67513" y="11228"/>
                  </a:lnTo>
                  <a:lnTo>
                    <a:pt x="67513" y="20585"/>
                  </a:lnTo>
                  <a:lnTo>
                    <a:pt x="65940" y="24359"/>
                  </a:lnTo>
                  <a:lnTo>
                    <a:pt x="59583" y="30038"/>
                  </a:lnTo>
                  <a:lnTo>
                    <a:pt x="55603" y="31448"/>
                  </a:lnTo>
                  <a:close/>
                </a:path>
                <a:path w="678180" h="192405">
                  <a:moveTo>
                    <a:pt x="63611" y="133073"/>
                  </a:moveTo>
                  <a:lnTo>
                    <a:pt x="37968" y="133073"/>
                  </a:lnTo>
                  <a:lnTo>
                    <a:pt x="37968" y="65943"/>
                  </a:lnTo>
                  <a:lnTo>
                    <a:pt x="4853" y="65943"/>
                  </a:lnTo>
                  <a:lnTo>
                    <a:pt x="4853" y="41868"/>
                  </a:lnTo>
                  <a:lnTo>
                    <a:pt x="63611" y="41868"/>
                  </a:lnTo>
                  <a:lnTo>
                    <a:pt x="63611" y="133073"/>
                  </a:lnTo>
                  <a:close/>
                </a:path>
                <a:path w="678180" h="192405">
                  <a:moveTo>
                    <a:pt x="99676" y="157149"/>
                  </a:moveTo>
                  <a:lnTo>
                    <a:pt x="0" y="157149"/>
                  </a:lnTo>
                  <a:lnTo>
                    <a:pt x="0" y="133073"/>
                  </a:lnTo>
                  <a:lnTo>
                    <a:pt x="99676" y="133073"/>
                  </a:lnTo>
                  <a:lnTo>
                    <a:pt x="99676" y="157149"/>
                  </a:lnTo>
                  <a:close/>
                </a:path>
                <a:path w="678180" h="192405">
                  <a:moveTo>
                    <a:pt x="169599" y="57665"/>
                  </a:moveTo>
                  <a:lnTo>
                    <a:pt x="134713" y="57665"/>
                  </a:lnTo>
                  <a:lnTo>
                    <a:pt x="136908" y="45721"/>
                  </a:lnTo>
                  <a:lnTo>
                    <a:pt x="141334" y="41868"/>
                  </a:lnTo>
                  <a:lnTo>
                    <a:pt x="141935" y="41487"/>
                  </a:lnTo>
                  <a:lnTo>
                    <a:pt x="146402" y="39917"/>
                  </a:lnTo>
                  <a:lnTo>
                    <a:pt x="157472" y="39917"/>
                  </a:lnTo>
                  <a:lnTo>
                    <a:pt x="162008" y="41487"/>
                  </a:lnTo>
                  <a:lnTo>
                    <a:pt x="165687" y="44627"/>
                  </a:lnTo>
                  <a:lnTo>
                    <a:pt x="169398" y="47736"/>
                  </a:lnTo>
                  <a:lnTo>
                    <a:pt x="169780" y="48804"/>
                  </a:lnTo>
                  <a:lnTo>
                    <a:pt x="168707" y="52129"/>
                  </a:lnTo>
                  <a:lnTo>
                    <a:pt x="168625" y="52383"/>
                  </a:lnTo>
                  <a:lnTo>
                    <a:pt x="169023" y="54715"/>
                  </a:lnTo>
                  <a:lnTo>
                    <a:pt x="169552" y="57425"/>
                  </a:lnTo>
                  <a:lnTo>
                    <a:pt x="169599" y="57665"/>
                  </a:lnTo>
                  <a:close/>
                </a:path>
                <a:path w="678180" h="192405">
                  <a:moveTo>
                    <a:pt x="212047" y="57665"/>
                  </a:moveTo>
                  <a:lnTo>
                    <a:pt x="170411" y="57665"/>
                  </a:lnTo>
                  <a:lnTo>
                    <a:pt x="170943" y="52383"/>
                  </a:lnTo>
                  <a:lnTo>
                    <a:pt x="170968" y="52129"/>
                  </a:lnTo>
                  <a:lnTo>
                    <a:pt x="169780" y="48804"/>
                  </a:lnTo>
                  <a:lnTo>
                    <a:pt x="169986" y="48164"/>
                  </a:lnTo>
                  <a:lnTo>
                    <a:pt x="177341" y="41868"/>
                  </a:lnTo>
                  <a:lnTo>
                    <a:pt x="177924" y="41487"/>
                  </a:lnTo>
                  <a:lnTo>
                    <a:pt x="182466" y="39917"/>
                  </a:lnTo>
                  <a:lnTo>
                    <a:pt x="196137" y="39917"/>
                  </a:lnTo>
                  <a:lnTo>
                    <a:pt x="202337" y="42883"/>
                  </a:lnTo>
                  <a:lnTo>
                    <a:pt x="211186" y="54715"/>
                  </a:lnTo>
                  <a:lnTo>
                    <a:pt x="211977" y="57425"/>
                  </a:lnTo>
                  <a:lnTo>
                    <a:pt x="212047" y="57665"/>
                  </a:lnTo>
                  <a:close/>
                </a:path>
                <a:path w="678180" h="192405">
                  <a:moveTo>
                    <a:pt x="138377" y="157149"/>
                  </a:moveTo>
                  <a:lnTo>
                    <a:pt x="114114" y="157149"/>
                  </a:lnTo>
                  <a:lnTo>
                    <a:pt x="114114" y="41868"/>
                  </a:lnTo>
                  <a:lnTo>
                    <a:pt x="137616" y="41868"/>
                  </a:lnTo>
                  <a:lnTo>
                    <a:pt x="136908" y="45721"/>
                  </a:lnTo>
                  <a:lnTo>
                    <a:pt x="134102" y="48164"/>
                  </a:lnTo>
                  <a:lnTo>
                    <a:pt x="133845" y="48804"/>
                  </a:lnTo>
                  <a:lnTo>
                    <a:pt x="132708" y="52129"/>
                  </a:lnTo>
                  <a:lnTo>
                    <a:pt x="132621" y="52383"/>
                  </a:lnTo>
                  <a:lnTo>
                    <a:pt x="133573" y="57425"/>
                  </a:lnTo>
                  <a:lnTo>
                    <a:pt x="134713" y="57665"/>
                  </a:lnTo>
                  <a:lnTo>
                    <a:pt x="212047" y="57665"/>
                  </a:lnTo>
                  <a:lnTo>
                    <a:pt x="213158" y="61470"/>
                  </a:lnTo>
                  <a:lnTo>
                    <a:pt x="143057" y="61470"/>
                  </a:lnTo>
                  <a:lnTo>
                    <a:pt x="141344" y="62232"/>
                  </a:lnTo>
                  <a:lnTo>
                    <a:pt x="138965" y="65245"/>
                  </a:lnTo>
                  <a:lnTo>
                    <a:pt x="138377" y="67750"/>
                  </a:lnTo>
                  <a:lnTo>
                    <a:pt x="138377" y="157149"/>
                  </a:lnTo>
                  <a:close/>
                </a:path>
                <a:path w="678180" h="192405">
                  <a:moveTo>
                    <a:pt x="134713" y="57665"/>
                  </a:moveTo>
                  <a:lnTo>
                    <a:pt x="133573" y="57425"/>
                  </a:lnTo>
                  <a:lnTo>
                    <a:pt x="132621" y="52383"/>
                  </a:lnTo>
                  <a:lnTo>
                    <a:pt x="133845" y="48804"/>
                  </a:lnTo>
                  <a:lnTo>
                    <a:pt x="134102" y="48164"/>
                  </a:lnTo>
                  <a:lnTo>
                    <a:pt x="136908" y="45721"/>
                  </a:lnTo>
                  <a:lnTo>
                    <a:pt x="134757" y="57425"/>
                  </a:lnTo>
                  <a:lnTo>
                    <a:pt x="134713" y="57665"/>
                  </a:lnTo>
                  <a:close/>
                </a:path>
                <a:path w="678180" h="192405">
                  <a:moveTo>
                    <a:pt x="170411" y="57665"/>
                  </a:moveTo>
                  <a:lnTo>
                    <a:pt x="169599" y="57665"/>
                  </a:lnTo>
                  <a:lnTo>
                    <a:pt x="169023" y="54715"/>
                  </a:lnTo>
                  <a:lnTo>
                    <a:pt x="168625" y="52383"/>
                  </a:lnTo>
                  <a:lnTo>
                    <a:pt x="169780" y="48804"/>
                  </a:lnTo>
                  <a:lnTo>
                    <a:pt x="170968" y="52129"/>
                  </a:lnTo>
                  <a:lnTo>
                    <a:pt x="170435" y="57425"/>
                  </a:lnTo>
                  <a:lnTo>
                    <a:pt x="170411" y="57665"/>
                  </a:lnTo>
                  <a:close/>
                </a:path>
                <a:path w="678180" h="192405">
                  <a:moveTo>
                    <a:pt x="174823" y="157149"/>
                  </a:moveTo>
                  <a:lnTo>
                    <a:pt x="152698" y="157149"/>
                  </a:lnTo>
                  <a:lnTo>
                    <a:pt x="152633" y="67750"/>
                  </a:lnTo>
                  <a:lnTo>
                    <a:pt x="151855" y="65245"/>
                  </a:lnTo>
                  <a:lnTo>
                    <a:pt x="149342" y="62232"/>
                  </a:lnTo>
                  <a:lnTo>
                    <a:pt x="147624" y="61470"/>
                  </a:lnTo>
                  <a:lnTo>
                    <a:pt x="179850" y="61470"/>
                  </a:lnTo>
                  <a:lnTo>
                    <a:pt x="178111" y="62232"/>
                  </a:lnTo>
                  <a:lnTo>
                    <a:pt x="175539" y="65245"/>
                  </a:lnTo>
                  <a:lnTo>
                    <a:pt x="174839" y="67750"/>
                  </a:lnTo>
                  <a:lnTo>
                    <a:pt x="174823" y="157149"/>
                  </a:lnTo>
                  <a:close/>
                </a:path>
                <a:path w="678180" h="192405">
                  <a:moveTo>
                    <a:pt x="213408" y="157149"/>
                  </a:moveTo>
                  <a:lnTo>
                    <a:pt x="189144" y="157149"/>
                  </a:lnTo>
                  <a:lnTo>
                    <a:pt x="189091" y="67750"/>
                  </a:lnTo>
                  <a:lnTo>
                    <a:pt x="188397" y="65245"/>
                  </a:lnTo>
                  <a:lnTo>
                    <a:pt x="186094" y="62232"/>
                  </a:lnTo>
                  <a:lnTo>
                    <a:pt x="184417" y="61470"/>
                  </a:lnTo>
                  <a:lnTo>
                    <a:pt x="213158" y="61470"/>
                  </a:lnTo>
                  <a:lnTo>
                    <a:pt x="213380" y="62232"/>
                  </a:lnTo>
                  <a:lnTo>
                    <a:pt x="213408" y="157149"/>
                  </a:lnTo>
                  <a:close/>
                </a:path>
                <a:path w="678180" h="192405">
                  <a:moveTo>
                    <a:pt x="269432" y="66084"/>
                  </a:moveTo>
                  <a:lnTo>
                    <a:pt x="257875" y="66084"/>
                  </a:lnTo>
                  <a:lnTo>
                    <a:pt x="260413" y="49898"/>
                  </a:lnTo>
                  <a:lnTo>
                    <a:pt x="270618" y="42218"/>
                  </a:lnTo>
                  <a:lnTo>
                    <a:pt x="278135" y="39917"/>
                  </a:lnTo>
                  <a:lnTo>
                    <a:pt x="287078" y="39917"/>
                  </a:lnTo>
                  <a:lnTo>
                    <a:pt x="322229" y="63231"/>
                  </a:lnTo>
                  <a:lnTo>
                    <a:pt x="275138" y="63231"/>
                  </a:lnTo>
                  <a:lnTo>
                    <a:pt x="270552" y="65022"/>
                  </a:lnTo>
                  <a:lnTo>
                    <a:pt x="269432" y="66084"/>
                  </a:lnTo>
                  <a:close/>
                </a:path>
                <a:path w="678180" h="192405">
                  <a:moveTo>
                    <a:pt x="261673" y="192214"/>
                  </a:moveTo>
                  <a:lnTo>
                    <a:pt x="236076" y="192214"/>
                  </a:lnTo>
                  <a:lnTo>
                    <a:pt x="236076" y="41868"/>
                  </a:lnTo>
                  <a:lnTo>
                    <a:pt x="261673" y="41868"/>
                  </a:lnTo>
                  <a:lnTo>
                    <a:pt x="260413" y="49898"/>
                  </a:lnTo>
                  <a:lnTo>
                    <a:pt x="258438" y="51384"/>
                  </a:lnTo>
                  <a:lnTo>
                    <a:pt x="256137" y="57806"/>
                  </a:lnTo>
                  <a:lnTo>
                    <a:pt x="257587" y="65859"/>
                  </a:lnTo>
                  <a:lnTo>
                    <a:pt x="257628" y="66084"/>
                  </a:lnTo>
                  <a:lnTo>
                    <a:pt x="269432" y="66084"/>
                  </a:lnTo>
                  <a:lnTo>
                    <a:pt x="263400" y="72555"/>
                  </a:lnTo>
                  <a:lnTo>
                    <a:pt x="261765" y="77615"/>
                  </a:lnTo>
                  <a:lnTo>
                    <a:pt x="261764" y="121401"/>
                  </a:lnTo>
                  <a:lnTo>
                    <a:pt x="263400" y="126478"/>
                  </a:lnTo>
                  <a:lnTo>
                    <a:pt x="269576" y="133110"/>
                  </a:lnTo>
                  <a:lnTo>
                    <a:pt x="257286" y="133110"/>
                  </a:lnTo>
                  <a:lnTo>
                    <a:pt x="256107" y="140612"/>
                  </a:lnTo>
                  <a:lnTo>
                    <a:pt x="256010" y="141227"/>
                  </a:lnTo>
                  <a:lnTo>
                    <a:pt x="258422" y="147491"/>
                  </a:lnTo>
                  <a:lnTo>
                    <a:pt x="260396" y="149011"/>
                  </a:lnTo>
                  <a:lnTo>
                    <a:pt x="261535" y="156102"/>
                  </a:lnTo>
                  <a:lnTo>
                    <a:pt x="261547" y="159100"/>
                  </a:lnTo>
                  <a:lnTo>
                    <a:pt x="261673" y="192214"/>
                  </a:lnTo>
                  <a:close/>
                </a:path>
                <a:path w="678180" h="192405">
                  <a:moveTo>
                    <a:pt x="257875" y="66084"/>
                  </a:moveTo>
                  <a:lnTo>
                    <a:pt x="257628" y="66084"/>
                  </a:lnTo>
                  <a:lnTo>
                    <a:pt x="256243" y="58392"/>
                  </a:lnTo>
                  <a:lnTo>
                    <a:pt x="256137" y="57806"/>
                  </a:lnTo>
                  <a:lnTo>
                    <a:pt x="258438" y="51384"/>
                  </a:lnTo>
                  <a:lnTo>
                    <a:pt x="260413" y="49898"/>
                  </a:lnTo>
                  <a:lnTo>
                    <a:pt x="257910" y="65859"/>
                  </a:lnTo>
                  <a:lnTo>
                    <a:pt x="257875" y="66084"/>
                  </a:lnTo>
                  <a:close/>
                </a:path>
                <a:path w="678180" h="192405">
                  <a:moveTo>
                    <a:pt x="322214" y="135786"/>
                  </a:moveTo>
                  <a:lnTo>
                    <a:pt x="287476" y="135786"/>
                  </a:lnTo>
                  <a:lnTo>
                    <a:pt x="292291" y="133931"/>
                  </a:lnTo>
                  <a:lnTo>
                    <a:pt x="298767" y="126826"/>
                  </a:lnTo>
                  <a:lnTo>
                    <a:pt x="300401" y="121401"/>
                  </a:lnTo>
                  <a:lnTo>
                    <a:pt x="300401" y="77615"/>
                  </a:lnTo>
                  <a:lnTo>
                    <a:pt x="298877" y="72555"/>
                  </a:lnTo>
                  <a:lnTo>
                    <a:pt x="298767" y="72190"/>
                  </a:lnTo>
                  <a:lnTo>
                    <a:pt x="292233" y="65022"/>
                  </a:lnTo>
                  <a:lnTo>
                    <a:pt x="287476" y="63231"/>
                  </a:lnTo>
                  <a:lnTo>
                    <a:pt x="322229" y="63231"/>
                  </a:lnTo>
                  <a:lnTo>
                    <a:pt x="323380" y="65859"/>
                  </a:lnTo>
                  <a:lnTo>
                    <a:pt x="325343" y="74307"/>
                  </a:lnTo>
                  <a:lnTo>
                    <a:pt x="325997" y="83736"/>
                  </a:lnTo>
                  <a:lnTo>
                    <a:pt x="325997" y="115090"/>
                  </a:lnTo>
                  <a:lnTo>
                    <a:pt x="325343" y="124602"/>
                  </a:lnTo>
                  <a:lnTo>
                    <a:pt x="323380" y="133110"/>
                  </a:lnTo>
                  <a:lnTo>
                    <a:pt x="322214" y="135786"/>
                  </a:lnTo>
                  <a:close/>
                </a:path>
                <a:path w="678180" h="192405">
                  <a:moveTo>
                    <a:pt x="260396" y="149011"/>
                  </a:moveTo>
                  <a:lnTo>
                    <a:pt x="258422" y="147491"/>
                  </a:lnTo>
                  <a:lnTo>
                    <a:pt x="256010" y="141227"/>
                  </a:lnTo>
                  <a:lnTo>
                    <a:pt x="257286" y="133110"/>
                  </a:lnTo>
                  <a:lnTo>
                    <a:pt x="257842" y="133110"/>
                  </a:lnTo>
                  <a:lnTo>
                    <a:pt x="260396" y="149011"/>
                  </a:lnTo>
                  <a:close/>
                </a:path>
                <a:path w="678180" h="192405">
                  <a:moveTo>
                    <a:pt x="287078" y="159100"/>
                  </a:moveTo>
                  <a:lnTo>
                    <a:pt x="278102" y="159100"/>
                  </a:lnTo>
                  <a:lnTo>
                    <a:pt x="270569" y="156784"/>
                  </a:lnTo>
                  <a:lnTo>
                    <a:pt x="260396" y="149011"/>
                  </a:lnTo>
                  <a:lnTo>
                    <a:pt x="257842" y="133110"/>
                  </a:lnTo>
                  <a:lnTo>
                    <a:pt x="269576" y="133110"/>
                  </a:lnTo>
                  <a:lnTo>
                    <a:pt x="270348" y="133931"/>
                  </a:lnTo>
                  <a:lnTo>
                    <a:pt x="275138" y="135786"/>
                  </a:lnTo>
                  <a:lnTo>
                    <a:pt x="322214" y="135786"/>
                  </a:lnTo>
                  <a:lnTo>
                    <a:pt x="320110" y="140612"/>
                  </a:lnTo>
                  <a:lnTo>
                    <a:pt x="315530" y="147110"/>
                  </a:lnTo>
                  <a:lnTo>
                    <a:pt x="310064" y="152154"/>
                  </a:lnTo>
                  <a:lnTo>
                    <a:pt x="303208" y="156102"/>
                  </a:lnTo>
                  <a:lnTo>
                    <a:pt x="295619" y="158350"/>
                  </a:lnTo>
                  <a:lnTo>
                    <a:pt x="287078" y="159100"/>
                  </a:lnTo>
                  <a:close/>
                </a:path>
                <a:path w="678180" h="192405">
                  <a:moveTo>
                    <a:pt x="397529" y="159100"/>
                  </a:moveTo>
                  <a:lnTo>
                    <a:pt x="359044" y="140428"/>
                  </a:lnTo>
                  <a:lnTo>
                    <a:pt x="352139" y="114138"/>
                  </a:lnTo>
                  <a:lnTo>
                    <a:pt x="352154" y="84688"/>
                  </a:lnTo>
                  <a:lnTo>
                    <a:pt x="371104" y="46715"/>
                  </a:lnTo>
                  <a:lnTo>
                    <a:pt x="397529" y="39917"/>
                  </a:lnTo>
                  <a:lnTo>
                    <a:pt x="407371" y="40672"/>
                  </a:lnTo>
                  <a:lnTo>
                    <a:pt x="438476" y="63611"/>
                  </a:lnTo>
                  <a:lnTo>
                    <a:pt x="391025" y="63611"/>
                  </a:lnTo>
                  <a:lnTo>
                    <a:pt x="386110" y="65388"/>
                  </a:lnTo>
                  <a:lnTo>
                    <a:pt x="379449" y="72461"/>
                  </a:lnTo>
                  <a:lnTo>
                    <a:pt x="377783" y="77773"/>
                  </a:lnTo>
                  <a:lnTo>
                    <a:pt x="377783" y="121244"/>
                  </a:lnTo>
                  <a:lnTo>
                    <a:pt x="379449" y="126572"/>
                  </a:lnTo>
                  <a:lnTo>
                    <a:pt x="386110" y="133645"/>
                  </a:lnTo>
                  <a:lnTo>
                    <a:pt x="391025" y="135405"/>
                  </a:lnTo>
                  <a:lnTo>
                    <a:pt x="438459" y="135405"/>
                  </a:lnTo>
                  <a:lnTo>
                    <a:pt x="435938" y="140428"/>
                  </a:lnTo>
                  <a:lnTo>
                    <a:pt x="430547" y="147014"/>
                  </a:lnTo>
                  <a:lnTo>
                    <a:pt x="423880" y="152301"/>
                  </a:lnTo>
                  <a:lnTo>
                    <a:pt x="416155" y="156078"/>
                  </a:lnTo>
                  <a:lnTo>
                    <a:pt x="407371" y="158344"/>
                  </a:lnTo>
                  <a:lnTo>
                    <a:pt x="397529" y="159100"/>
                  </a:lnTo>
                  <a:close/>
                </a:path>
                <a:path w="678180" h="192405">
                  <a:moveTo>
                    <a:pt x="438459" y="135405"/>
                  </a:moveTo>
                  <a:lnTo>
                    <a:pt x="403999" y="135405"/>
                  </a:lnTo>
                  <a:lnTo>
                    <a:pt x="408900" y="133645"/>
                  </a:lnTo>
                  <a:lnTo>
                    <a:pt x="415592" y="126572"/>
                  </a:lnTo>
                  <a:lnTo>
                    <a:pt x="417272" y="121244"/>
                  </a:lnTo>
                  <a:lnTo>
                    <a:pt x="417272" y="77773"/>
                  </a:lnTo>
                  <a:lnTo>
                    <a:pt x="415592" y="72461"/>
                  </a:lnTo>
                  <a:lnTo>
                    <a:pt x="412230" y="68940"/>
                  </a:lnTo>
                  <a:lnTo>
                    <a:pt x="408900" y="65388"/>
                  </a:lnTo>
                  <a:lnTo>
                    <a:pt x="403999" y="63611"/>
                  </a:lnTo>
                  <a:lnTo>
                    <a:pt x="438476" y="63611"/>
                  </a:lnTo>
                  <a:lnTo>
                    <a:pt x="439789" y="66216"/>
                  </a:lnTo>
                  <a:lnTo>
                    <a:pt x="442100" y="74919"/>
                  </a:lnTo>
                  <a:lnTo>
                    <a:pt x="442870" y="84688"/>
                  </a:lnTo>
                  <a:lnTo>
                    <a:pt x="442870" y="114138"/>
                  </a:lnTo>
                  <a:lnTo>
                    <a:pt x="442100" y="123990"/>
                  </a:lnTo>
                  <a:lnTo>
                    <a:pt x="439789" y="132753"/>
                  </a:lnTo>
                  <a:lnTo>
                    <a:pt x="438459" y="135405"/>
                  </a:lnTo>
                  <a:close/>
                </a:path>
                <a:path w="678180" h="192405">
                  <a:moveTo>
                    <a:pt x="507526" y="65038"/>
                  </a:moveTo>
                  <a:lnTo>
                    <a:pt x="494704" y="65038"/>
                  </a:lnTo>
                  <a:lnTo>
                    <a:pt x="497272" y="54048"/>
                  </a:lnTo>
                  <a:lnTo>
                    <a:pt x="502839" y="46197"/>
                  </a:lnTo>
                  <a:lnTo>
                    <a:pt x="511403" y="41487"/>
                  </a:lnTo>
                  <a:lnTo>
                    <a:pt x="522965" y="39917"/>
                  </a:lnTo>
                  <a:lnTo>
                    <a:pt x="531844" y="40657"/>
                  </a:lnTo>
                  <a:lnTo>
                    <a:pt x="559938" y="62850"/>
                  </a:lnTo>
                  <a:lnTo>
                    <a:pt x="512656" y="62850"/>
                  </a:lnTo>
                  <a:lnTo>
                    <a:pt x="507887" y="64704"/>
                  </a:lnTo>
                  <a:lnTo>
                    <a:pt x="507526" y="65038"/>
                  </a:lnTo>
                  <a:close/>
                </a:path>
                <a:path w="678180" h="192405">
                  <a:moveTo>
                    <a:pt x="499127" y="157149"/>
                  </a:moveTo>
                  <a:lnTo>
                    <a:pt x="473531" y="157149"/>
                  </a:lnTo>
                  <a:lnTo>
                    <a:pt x="473531" y="41868"/>
                  </a:lnTo>
                  <a:lnTo>
                    <a:pt x="498746" y="41868"/>
                  </a:lnTo>
                  <a:lnTo>
                    <a:pt x="494762" y="64704"/>
                  </a:lnTo>
                  <a:lnTo>
                    <a:pt x="494704" y="65038"/>
                  </a:lnTo>
                  <a:lnTo>
                    <a:pt x="507526" y="65038"/>
                  </a:lnTo>
                  <a:lnTo>
                    <a:pt x="501004" y="72127"/>
                  </a:lnTo>
                  <a:lnTo>
                    <a:pt x="500321" y="73977"/>
                  </a:lnTo>
                  <a:lnTo>
                    <a:pt x="499167" y="77615"/>
                  </a:lnTo>
                  <a:lnTo>
                    <a:pt x="499127" y="157149"/>
                  </a:lnTo>
                  <a:close/>
                </a:path>
                <a:path w="678180" h="192405">
                  <a:moveTo>
                    <a:pt x="564024" y="93824"/>
                  </a:moveTo>
                  <a:lnTo>
                    <a:pt x="538426" y="93824"/>
                  </a:lnTo>
                  <a:lnTo>
                    <a:pt x="538426" y="77615"/>
                  </a:lnTo>
                  <a:lnTo>
                    <a:pt x="536746" y="72127"/>
                  </a:lnTo>
                  <a:lnTo>
                    <a:pt x="530054" y="64704"/>
                  </a:lnTo>
                  <a:lnTo>
                    <a:pt x="525217" y="62850"/>
                  </a:lnTo>
                  <a:lnTo>
                    <a:pt x="559938" y="62850"/>
                  </a:lnTo>
                  <a:lnTo>
                    <a:pt x="561229" y="65586"/>
                  </a:lnTo>
                  <a:lnTo>
                    <a:pt x="563326" y="73977"/>
                  </a:lnTo>
                  <a:lnTo>
                    <a:pt x="564024" y="83355"/>
                  </a:lnTo>
                  <a:lnTo>
                    <a:pt x="564024" y="93824"/>
                  </a:lnTo>
                  <a:close/>
                </a:path>
                <a:path w="678180" h="192405">
                  <a:moveTo>
                    <a:pt x="635317" y="41868"/>
                  </a:moveTo>
                  <a:lnTo>
                    <a:pt x="609671" y="41868"/>
                  </a:lnTo>
                  <a:lnTo>
                    <a:pt x="609671" y="12654"/>
                  </a:lnTo>
                  <a:lnTo>
                    <a:pt x="635317" y="12654"/>
                  </a:lnTo>
                  <a:lnTo>
                    <a:pt x="635317" y="41868"/>
                  </a:lnTo>
                  <a:close/>
                </a:path>
                <a:path w="678180" h="192405">
                  <a:moveTo>
                    <a:pt x="678184" y="65943"/>
                  </a:moveTo>
                  <a:lnTo>
                    <a:pt x="579459" y="65943"/>
                  </a:lnTo>
                  <a:lnTo>
                    <a:pt x="579459" y="41868"/>
                  </a:lnTo>
                  <a:lnTo>
                    <a:pt x="678184" y="41868"/>
                  </a:lnTo>
                  <a:lnTo>
                    <a:pt x="678184" y="65943"/>
                  </a:lnTo>
                  <a:close/>
                </a:path>
                <a:path w="678180" h="192405">
                  <a:moveTo>
                    <a:pt x="676233" y="157149"/>
                  </a:moveTo>
                  <a:lnTo>
                    <a:pt x="642977" y="157149"/>
                  </a:lnTo>
                  <a:lnTo>
                    <a:pt x="635653" y="156614"/>
                  </a:lnTo>
                  <a:lnTo>
                    <a:pt x="609671" y="134961"/>
                  </a:lnTo>
                  <a:lnTo>
                    <a:pt x="609671" y="65943"/>
                  </a:lnTo>
                  <a:lnTo>
                    <a:pt x="635317" y="65943"/>
                  </a:lnTo>
                  <a:lnTo>
                    <a:pt x="635317" y="127921"/>
                  </a:lnTo>
                  <a:lnTo>
                    <a:pt x="635871" y="130060"/>
                  </a:lnTo>
                  <a:lnTo>
                    <a:pt x="638123" y="132472"/>
                  </a:lnTo>
                  <a:lnTo>
                    <a:pt x="640121" y="133073"/>
                  </a:lnTo>
                  <a:lnTo>
                    <a:pt x="676233" y="133073"/>
                  </a:lnTo>
                  <a:lnTo>
                    <a:pt x="676233" y="157149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491289" y="2374566"/>
            <a:ext cx="4790440" cy="593725"/>
          </a:xfrm>
          <a:custGeom>
            <a:avLst/>
            <a:gdLst/>
            <a:ahLst/>
            <a:cxnLst/>
            <a:rect l="l" t="t" r="r" b="b"/>
            <a:pathLst>
              <a:path w="4790440" h="593725">
                <a:moveTo>
                  <a:pt x="4713575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4713575" y="0"/>
                </a:lnTo>
                <a:lnTo>
                  <a:pt x="4758159" y="16785"/>
                </a:lnTo>
                <a:lnTo>
                  <a:pt x="4785897" y="55515"/>
                </a:lnTo>
                <a:lnTo>
                  <a:pt x="4790073" y="76497"/>
                </a:lnTo>
                <a:lnTo>
                  <a:pt x="4790073" y="517143"/>
                </a:lnTo>
                <a:lnTo>
                  <a:pt x="4773287" y="561728"/>
                </a:lnTo>
                <a:lnTo>
                  <a:pt x="4734557" y="589465"/>
                </a:lnTo>
                <a:lnTo>
                  <a:pt x="4718897" y="593109"/>
                </a:lnTo>
                <a:lnTo>
                  <a:pt x="4713575" y="59364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1289" y="3213852"/>
            <a:ext cx="4790440" cy="593725"/>
          </a:xfrm>
          <a:custGeom>
            <a:avLst/>
            <a:gdLst/>
            <a:ahLst/>
            <a:cxnLst/>
            <a:rect l="l" t="t" r="r" b="b"/>
            <a:pathLst>
              <a:path w="4790440" h="593725">
                <a:moveTo>
                  <a:pt x="4713575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4713575" y="0"/>
                </a:lnTo>
                <a:lnTo>
                  <a:pt x="4758159" y="16785"/>
                </a:lnTo>
                <a:lnTo>
                  <a:pt x="4785897" y="55515"/>
                </a:lnTo>
                <a:lnTo>
                  <a:pt x="4790073" y="76497"/>
                </a:lnTo>
                <a:lnTo>
                  <a:pt x="4790073" y="517143"/>
                </a:lnTo>
                <a:lnTo>
                  <a:pt x="4773287" y="561728"/>
                </a:lnTo>
                <a:lnTo>
                  <a:pt x="4734557" y="589465"/>
                </a:lnTo>
                <a:lnTo>
                  <a:pt x="4718897" y="593109"/>
                </a:lnTo>
                <a:lnTo>
                  <a:pt x="4713575" y="593641"/>
                </a:lnTo>
                <a:close/>
              </a:path>
            </a:pathLst>
          </a:custGeom>
          <a:solidFill>
            <a:srgbClr val="F6F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1289" y="4053139"/>
            <a:ext cx="4790440" cy="593725"/>
          </a:xfrm>
          <a:custGeom>
            <a:avLst/>
            <a:gdLst/>
            <a:ahLst/>
            <a:cxnLst/>
            <a:rect l="l" t="t" r="r" b="b"/>
            <a:pathLst>
              <a:path w="4790440" h="593725">
                <a:moveTo>
                  <a:pt x="4713575" y="593641"/>
                </a:moveTo>
                <a:lnTo>
                  <a:pt x="76506" y="593641"/>
                </a:lnTo>
                <a:lnTo>
                  <a:pt x="71179" y="593109"/>
                </a:lnTo>
                <a:lnTo>
                  <a:pt x="31919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3" y="4175"/>
                </a:lnTo>
                <a:lnTo>
                  <a:pt x="76506" y="0"/>
                </a:lnTo>
                <a:lnTo>
                  <a:pt x="4713575" y="0"/>
                </a:lnTo>
                <a:lnTo>
                  <a:pt x="4758159" y="16785"/>
                </a:lnTo>
                <a:lnTo>
                  <a:pt x="4785897" y="55515"/>
                </a:lnTo>
                <a:lnTo>
                  <a:pt x="4790073" y="76497"/>
                </a:lnTo>
                <a:lnTo>
                  <a:pt x="4790073" y="517143"/>
                </a:lnTo>
                <a:lnTo>
                  <a:pt x="4773287" y="561728"/>
                </a:lnTo>
                <a:lnTo>
                  <a:pt x="4734557" y="589465"/>
                </a:lnTo>
                <a:lnTo>
                  <a:pt x="4718897" y="593109"/>
                </a:lnTo>
                <a:lnTo>
                  <a:pt x="4713575" y="59364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9897" y="1193088"/>
            <a:ext cx="1894839" cy="7626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17880">
              <a:lnSpc>
                <a:spcPct val="161200"/>
              </a:lnSpc>
              <a:spcBef>
                <a:spcPts val="90"/>
              </a:spcBef>
            </a:pPr>
            <a:r>
              <a:rPr sz="1500" spc="-10" dirty="0">
                <a:solidFill>
                  <a:srgbClr val="04182D"/>
                </a:solidFill>
                <a:latin typeface="Courier New"/>
                <a:cs typeface="Courier New"/>
              </a:rPr>
              <a:t>numpy 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array([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spc="-25" dirty="0">
                <a:solidFill>
                  <a:srgbClr val="BE2F72"/>
                </a:solidFill>
                <a:latin typeface="Courier New"/>
                <a:cs typeface="Courier New"/>
              </a:rPr>
              <a:t>3</a:t>
            </a:r>
            <a:r>
              <a:rPr sz="150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9897" y="2535455"/>
            <a:ext cx="446659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NameError:</a:t>
            </a:r>
            <a:r>
              <a:rPr sz="1500" spc="8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name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'array'</a:t>
            </a:r>
            <a:r>
              <a:rPr sz="1500" spc="8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is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not</a:t>
            </a:r>
            <a:r>
              <a:rPr sz="1500" spc="85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spc="-10" dirty="0">
                <a:solidFill>
                  <a:srgbClr val="FFFFFF"/>
                </a:solidFill>
                <a:latin typeface="Courier New"/>
                <a:cs typeface="Courier New"/>
              </a:rPr>
              <a:t>defined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9897" y="3374741"/>
            <a:ext cx="2595880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numpy.array([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1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13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spc="-25" dirty="0">
                <a:solidFill>
                  <a:srgbClr val="BE2F72"/>
                </a:solidFill>
                <a:latin typeface="Courier New"/>
                <a:cs typeface="Courier New"/>
              </a:rPr>
              <a:t>3</a:t>
            </a:r>
            <a:r>
              <a:rPr sz="150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9897" y="4214028"/>
            <a:ext cx="1895475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array([1,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2,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Courier New"/>
                <a:cs typeface="Courier New"/>
              </a:rPr>
              <a:t>3])</a:t>
            </a:r>
            <a:endParaRPr sz="1500">
              <a:latin typeface="Courier New"/>
              <a:cs typeface="Courier New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608889" y="1166812"/>
            <a:ext cx="4770120" cy="962660"/>
            <a:chOff x="5608889" y="1166812"/>
            <a:chExt cx="4770120" cy="962660"/>
          </a:xfrm>
        </p:grpSpPr>
        <p:sp>
          <p:nvSpPr>
            <p:cNvPr id="14" name="object 14"/>
            <p:cNvSpPr/>
            <p:nvPr/>
          </p:nvSpPr>
          <p:spPr>
            <a:xfrm>
              <a:off x="5608889" y="1166812"/>
              <a:ext cx="4770120" cy="962660"/>
            </a:xfrm>
            <a:custGeom>
              <a:avLst/>
              <a:gdLst/>
              <a:ahLst/>
              <a:cxnLst/>
              <a:rect l="l" t="t" r="r" b="b"/>
              <a:pathLst>
                <a:path w="4770120" h="962660">
                  <a:moveTo>
                    <a:pt x="4693104" y="962108"/>
                  </a:moveTo>
                  <a:lnTo>
                    <a:pt x="76497" y="962108"/>
                  </a:lnTo>
                  <a:lnTo>
                    <a:pt x="71175" y="961576"/>
                  </a:lnTo>
                  <a:lnTo>
                    <a:pt x="31913" y="945322"/>
                  </a:lnTo>
                  <a:lnTo>
                    <a:pt x="4175" y="906593"/>
                  </a:lnTo>
                  <a:lnTo>
                    <a:pt x="0" y="885610"/>
                  </a:lnTo>
                  <a:lnTo>
                    <a:pt x="0" y="880227"/>
                  </a:lnTo>
                  <a:lnTo>
                    <a:pt x="0" y="76506"/>
                  </a:lnTo>
                  <a:lnTo>
                    <a:pt x="16785" y="31919"/>
                  </a:lnTo>
                  <a:lnTo>
                    <a:pt x="55515" y="4175"/>
                  </a:lnTo>
                  <a:lnTo>
                    <a:pt x="76497" y="0"/>
                  </a:lnTo>
                  <a:lnTo>
                    <a:pt x="4693104" y="0"/>
                  </a:lnTo>
                  <a:lnTo>
                    <a:pt x="4737689" y="16785"/>
                  </a:lnTo>
                  <a:lnTo>
                    <a:pt x="4765426" y="55513"/>
                  </a:lnTo>
                  <a:lnTo>
                    <a:pt x="4769602" y="76506"/>
                  </a:lnTo>
                  <a:lnTo>
                    <a:pt x="4769602" y="885610"/>
                  </a:lnTo>
                  <a:lnTo>
                    <a:pt x="4752817" y="930195"/>
                  </a:lnTo>
                  <a:lnTo>
                    <a:pt x="4714087" y="957932"/>
                  </a:lnTo>
                  <a:lnTo>
                    <a:pt x="4698427" y="961576"/>
                  </a:lnTo>
                  <a:lnTo>
                    <a:pt x="4693104" y="962108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725570" y="1378131"/>
              <a:ext cx="678180" cy="192405"/>
            </a:xfrm>
            <a:custGeom>
              <a:avLst/>
              <a:gdLst/>
              <a:ahLst/>
              <a:cxnLst/>
              <a:rect l="l" t="t" r="r" b="b"/>
              <a:pathLst>
                <a:path w="678179" h="192405">
                  <a:moveTo>
                    <a:pt x="55597" y="31448"/>
                  </a:moveTo>
                  <a:lnTo>
                    <a:pt x="41964" y="31448"/>
                  </a:lnTo>
                  <a:lnTo>
                    <a:pt x="37931" y="30038"/>
                  </a:lnTo>
                  <a:lnTo>
                    <a:pt x="34820" y="27215"/>
                  </a:lnTo>
                  <a:lnTo>
                    <a:pt x="31749" y="24359"/>
                  </a:lnTo>
                  <a:lnTo>
                    <a:pt x="30214" y="20585"/>
                  </a:lnTo>
                  <a:lnTo>
                    <a:pt x="30214" y="11228"/>
                  </a:lnTo>
                  <a:lnTo>
                    <a:pt x="31770" y="7422"/>
                  </a:lnTo>
                  <a:lnTo>
                    <a:pt x="38054" y="1490"/>
                  </a:lnTo>
                  <a:lnTo>
                    <a:pt x="42046" y="0"/>
                  </a:lnTo>
                  <a:lnTo>
                    <a:pt x="55659" y="0"/>
                  </a:lnTo>
                  <a:lnTo>
                    <a:pt x="59650" y="1490"/>
                  </a:lnTo>
                  <a:lnTo>
                    <a:pt x="65935" y="7422"/>
                  </a:lnTo>
                  <a:lnTo>
                    <a:pt x="67511" y="11228"/>
                  </a:lnTo>
                  <a:lnTo>
                    <a:pt x="67511" y="20585"/>
                  </a:lnTo>
                  <a:lnTo>
                    <a:pt x="65928" y="24359"/>
                  </a:lnTo>
                  <a:lnTo>
                    <a:pt x="59589" y="30038"/>
                  </a:lnTo>
                  <a:lnTo>
                    <a:pt x="55597" y="31448"/>
                  </a:lnTo>
                  <a:close/>
                </a:path>
                <a:path w="678179" h="192405">
                  <a:moveTo>
                    <a:pt x="63601" y="133073"/>
                  </a:moveTo>
                  <a:lnTo>
                    <a:pt x="37972" y="133073"/>
                  </a:lnTo>
                  <a:lnTo>
                    <a:pt x="37972" y="65943"/>
                  </a:lnTo>
                  <a:lnTo>
                    <a:pt x="4851" y="65943"/>
                  </a:lnTo>
                  <a:lnTo>
                    <a:pt x="4851" y="41868"/>
                  </a:lnTo>
                  <a:lnTo>
                    <a:pt x="63601" y="41868"/>
                  </a:lnTo>
                  <a:lnTo>
                    <a:pt x="63601" y="133073"/>
                  </a:lnTo>
                  <a:close/>
                </a:path>
                <a:path w="678179" h="192405">
                  <a:moveTo>
                    <a:pt x="99670" y="157149"/>
                  </a:moveTo>
                  <a:lnTo>
                    <a:pt x="0" y="157149"/>
                  </a:lnTo>
                  <a:lnTo>
                    <a:pt x="0" y="133073"/>
                  </a:lnTo>
                  <a:lnTo>
                    <a:pt x="99670" y="133073"/>
                  </a:lnTo>
                  <a:lnTo>
                    <a:pt x="99670" y="157149"/>
                  </a:lnTo>
                  <a:close/>
                </a:path>
                <a:path w="678179" h="192405">
                  <a:moveTo>
                    <a:pt x="169601" y="57665"/>
                  </a:moveTo>
                  <a:lnTo>
                    <a:pt x="134715" y="57665"/>
                  </a:lnTo>
                  <a:lnTo>
                    <a:pt x="136915" y="45708"/>
                  </a:lnTo>
                  <a:lnTo>
                    <a:pt x="141328" y="41868"/>
                  </a:lnTo>
                  <a:lnTo>
                    <a:pt x="141929" y="41487"/>
                  </a:lnTo>
                  <a:lnTo>
                    <a:pt x="146404" y="39917"/>
                  </a:lnTo>
                  <a:lnTo>
                    <a:pt x="157458" y="39917"/>
                  </a:lnTo>
                  <a:lnTo>
                    <a:pt x="162002" y="41487"/>
                  </a:lnTo>
                  <a:lnTo>
                    <a:pt x="169392" y="47736"/>
                  </a:lnTo>
                  <a:lnTo>
                    <a:pt x="169778" y="48811"/>
                  </a:lnTo>
                  <a:lnTo>
                    <a:pt x="168711" y="52129"/>
                  </a:lnTo>
                  <a:lnTo>
                    <a:pt x="168629" y="52383"/>
                  </a:lnTo>
                  <a:lnTo>
                    <a:pt x="169026" y="54715"/>
                  </a:lnTo>
                  <a:lnTo>
                    <a:pt x="169554" y="57425"/>
                  </a:lnTo>
                  <a:lnTo>
                    <a:pt x="169601" y="57665"/>
                  </a:lnTo>
                  <a:close/>
                </a:path>
                <a:path w="678179" h="192405">
                  <a:moveTo>
                    <a:pt x="212049" y="57665"/>
                  </a:moveTo>
                  <a:lnTo>
                    <a:pt x="170409" y="57665"/>
                  </a:lnTo>
                  <a:lnTo>
                    <a:pt x="170943" y="52383"/>
                  </a:lnTo>
                  <a:lnTo>
                    <a:pt x="170968" y="52129"/>
                  </a:lnTo>
                  <a:lnTo>
                    <a:pt x="169778" y="48811"/>
                  </a:lnTo>
                  <a:lnTo>
                    <a:pt x="169986" y="48164"/>
                  </a:lnTo>
                  <a:lnTo>
                    <a:pt x="177332" y="41868"/>
                  </a:lnTo>
                  <a:lnTo>
                    <a:pt x="177913" y="41487"/>
                  </a:lnTo>
                  <a:lnTo>
                    <a:pt x="182452" y="39917"/>
                  </a:lnTo>
                  <a:lnTo>
                    <a:pt x="196126" y="39917"/>
                  </a:lnTo>
                  <a:lnTo>
                    <a:pt x="202329" y="42883"/>
                  </a:lnTo>
                  <a:lnTo>
                    <a:pt x="211193" y="54715"/>
                  </a:lnTo>
                  <a:lnTo>
                    <a:pt x="211980" y="57425"/>
                  </a:lnTo>
                  <a:lnTo>
                    <a:pt x="212049" y="57665"/>
                  </a:lnTo>
                  <a:close/>
                </a:path>
                <a:path w="678179" h="192405">
                  <a:moveTo>
                    <a:pt x="138379" y="157149"/>
                  </a:moveTo>
                  <a:lnTo>
                    <a:pt x="114102" y="157149"/>
                  </a:lnTo>
                  <a:lnTo>
                    <a:pt x="114102" y="41868"/>
                  </a:lnTo>
                  <a:lnTo>
                    <a:pt x="137622" y="41868"/>
                  </a:lnTo>
                  <a:lnTo>
                    <a:pt x="136915" y="45708"/>
                  </a:lnTo>
                  <a:lnTo>
                    <a:pt x="134094" y="48164"/>
                  </a:lnTo>
                  <a:lnTo>
                    <a:pt x="133834" y="48811"/>
                  </a:lnTo>
                  <a:lnTo>
                    <a:pt x="132694" y="52129"/>
                  </a:lnTo>
                  <a:lnTo>
                    <a:pt x="132607" y="52383"/>
                  </a:lnTo>
                  <a:lnTo>
                    <a:pt x="133569" y="57425"/>
                  </a:lnTo>
                  <a:lnTo>
                    <a:pt x="134715" y="57665"/>
                  </a:lnTo>
                  <a:lnTo>
                    <a:pt x="212049" y="57665"/>
                  </a:lnTo>
                  <a:lnTo>
                    <a:pt x="213155" y="61470"/>
                  </a:lnTo>
                  <a:lnTo>
                    <a:pt x="143047" y="61470"/>
                  </a:lnTo>
                  <a:lnTo>
                    <a:pt x="141348" y="62232"/>
                  </a:lnTo>
                  <a:lnTo>
                    <a:pt x="138953" y="65245"/>
                  </a:lnTo>
                  <a:lnTo>
                    <a:pt x="138379" y="67750"/>
                  </a:lnTo>
                  <a:lnTo>
                    <a:pt x="138379" y="157149"/>
                  </a:lnTo>
                  <a:close/>
                </a:path>
                <a:path w="678179" h="192405">
                  <a:moveTo>
                    <a:pt x="134715" y="57665"/>
                  </a:moveTo>
                  <a:lnTo>
                    <a:pt x="133569" y="57425"/>
                  </a:lnTo>
                  <a:lnTo>
                    <a:pt x="132607" y="52383"/>
                  </a:lnTo>
                  <a:lnTo>
                    <a:pt x="133834" y="48811"/>
                  </a:lnTo>
                  <a:lnTo>
                    <a:pt x="134094" y="48164"/>
                  </a:lnTo>
                  <a:lnTo>
                    <a:pt x="136915" y="45708"/>
                  </a:lnTo>
                  <a:lnTo>
                    <a:pt x="134759" y="57425"/>
                  </a:lnTo>
                  <a:lnTo>
                    <a:pt x="134715" y="57665"/>
                  </a:lnTo>
                  <a:close/>
                </a:path>
                <a:path w="678179" h="192405">
                  <a:moveTo>
                    <a:pt x="170409" y="57665"/>
                  </a:moveTo>
                  <a:lnTo>
                    <a:pt x="169601" y="57665"/>
                  </a:lnTo>
                  <a:lnTo>
                    <a:pt x="169026" y="54715"/>
                  </a:lnTo>
                  <a:lnTo>
                    <a:pt x="168629" y="52383"/>
                  </a:lnTo>
                  <a:lnTo>
                    <a:pt x="169778" y="48811"/>
                  </a:lnTo>
                  <a:lnTo>
                    <a:pt x="170968" y="52129"/>
                  </a:lnTo>
                  <a:lnTo>
                    <a:pt x="170434" y="57425"/>
                  </a:lnTo>
                  <a:lnTo>
                    <a:pt x="170409" y="57665"/>
                  </a:lnTo>
                  <a:close/>
                </a:path>
                <a:path w="678179" h="192405">
                  <a:moveTo>
                    <a:pt x="174817" y="157149"/>
                  </a:moveTo>
                  <a:lnTo>
                    <a:pt x="152688" y="157149"/>
                  </a:lnTo>
                  <a:lnTo>
                    <a:pt x="152624" y="67750"/>
                  </a:lnTo>
                  <a:lnTo>
                    <a:pt x="151859" y="65245"/>
                  </a:lnTo>
                  <a:lnTo>
                    <a:pt x="149327" y="62232"/>
                  </a:lnTo>
                  <a:lnTo>
                    <a:pt x="147612" y="61470"/>
                  </a:lnTo>
                  <a:lnTo>
                    <a:pt x="179852" y="61470"/>
                  </a:lnTo>
                  <a:lnTo>
                    <a:pt x="178109" y="62232"/>
                  </a:lnTo>
                  <a:lnTo>
                    <a:pt x="175539" y="65245"/>
                  </a:lnTo>
                  <a:lnTo>
                    <a:pt x="174833" y="67750"/>
                  </a:lnTo>
                  <a:lnTo>
                    <a:pt x="174817" y="157149"/>
                  </a:lnTo>
                  <a:close/>
                </a:path>
                <a:path w="678179" h="192405">
                  <a:moveTo>
                    <a:pt x="213403" y="157149"/>
                  </a:moveTo>
                  <a:lnTo>
                    <a:pt x="189146" y="157149"/>
                  </a:lnTo>
                  <a:lnTo>
                    <a:pt x="189092" y="67750"/>
                  </a:lnTo>
                  <a:lnTo>
                    <a:pt x="188389" y="65245"/>
                  </a:lnTo>
                  <a:lnTo>
                    <a:pt x="186090" y="62232"/>
                  </a:lnTo>
                  <a:lnTo>
                    <a:pt x="184417" y="61470"/>
                  </a:lnTo>
                  <a:lnTo>
                    <a:pt x="213155" y="61470"/>
                  </a:lnTo>
                  <a:lnTo>
                    <a:pt x="213376" y="62232"/>
                  </a:lnTo>
                  <a:lnTo>
                    <a:pt x="213403" y="157149"/>
                  </a:lnTo>
                  <a:close/>
                </a:path>
                <a:path w="678179" h="192405">
                  <a:moveTo>
                    <a:pt x="269435" y="66084"/>
                  </a:moveTo>
                  <a:lnTo>
                    <a:pt x="257873" y="66084"/>
                  </a:lnTo>
                  <a:lnTo>
                    <a:pt x="260412" y="49898"/>
                  </a:lnTo>
                  <a:lnTo>
                    <a:pt x="270618" y="42218"/>
                  </a:lnTo>
                  <a:lnTo>
                    <a:pt x="278131" y="39917"/>
                  </a:lnTo>
                  <a:lnTo>
                    <a:pt x="287076" y="39917"/>
                  </a:lnTo>
                  <a:lnTo>
                    <a:pt x="322228" y="63231"/>
                  </a:lnTo>
                  <a:lnTo>
                    <a:pt x="275142" y="63231"/>
                  </a:lnTo>
                  <a:lnTo>
                    <a:pt x="270556" y="65022"/>
                  </a:lnTo>
                  <a:lnTo>
                    <a:pt x="269435" y="66084"/>
                  </a:lnTo>
                  <a:close/>
                </a:path>
                <a:path w="678179" h="192405">
                  <a:moveTo>
                    <a:pt x="261673" y="192214"/>
                  </a:moveTo>
                  <a:lnTo>
                    <a:pt x="236064" y="192214"/>
                  </a:lnTo>
                  <a:lnTo>
                    <a:pt x="236064" y="41868"/>
                  </a:lnTo>
                  <a:lnTo>
                    <a:pt x="261673" y="41868"/>
                  </a:lnTo>
                  <a:lnTo>
                    <a:pt x="260412" y="49898"/>
                  </a:lnTo>
                  <a:lnTo>
                    <a:pt x="258438" y="51384"/>
                  </a:lnTo>
                  <a:lnTo>
                    <a:pt x="256125" y="57806"/>
                  </a:lnTo>
                  <a:lnTo>
                    <a:pt x="257579" y="65859"/>
                  </a:lnTo>
                  <a:lnTo>
                    <a:pt x="257619" y="66084"/>
                  </a:lnTo>
                  <a:lnTo>
                    <a:pt x="269435" y="66084"/>
                  </a:lnTo>
                  <a:lnTo>
                    <a:pt x="263392" y="72555"/>
                  </a:lnTo>
                  <a:lnTo>
                    <a:pt x="261764" y="77615"/>
                  </a:lnTo>
                  <a:lnTo>
                    <a:pt x="261764" y="121401"/>
                  </a:lnTo>
                  <a:lnTo>
                    <a:pt x="263392" y="126478"/>
                  </a:lnTo>
                  <a:lnTo>
                    <a:pt x="266852" y="130220"/>
                  </a:lnTo>
                  <a:lnTo>
                    <a:pt x="269577" y="133110"/>
                  </a:lnTo>
                  <a:lnTo>
                    <a:pt x="257291" y="133110"/>
                  </a:lnTo>
                  <a:lnTo>
                    <a:pt x="256100" y="140612"/>
                  </a:lnTo>
                  <a:lnTo>
                    <a:pt x="256002" y="141227"/>
                  </a:lnTo>
                  <a:lnTo>
                    <a:pt x="258418" y="147491"/>
                  </a:lnTo>
                  <a:lnTo>
                    <a:pt x="260394" y="149004"/>
                  </a:lnTo>
                  <a:lnTo>
                    <a:pt x="261535" y="156102"/>
                  </a:lnTo>
                  <a:lnTo>
                    <a:pt x="261546" y="159100"/>
                  </a:lnTo>
                  <a:lnTo>
                    <a:pt x="261673" y="192214"/>
                  </a:lnTo>
                  <a:close/>
                </a:path>
                <a:path w="678179" h="192405">
                  <a:moveTo>
                    <a:pt x="257873" y="66084"/>
                  </a:moveTo>
                  <a:lnTo>
                    <a:pt x="257619" y="66084"/>
                  </a:lnTo>
                  <a:lnTo>
                    <a:pt x="256231" y="58392"/>
                  </a:lnTo>
                  <a:lnTo>
                    <a:pt x="256125" y="57806"/>
                  </a:lnTo>
                  <a:lnTo>
                    <a:pt x="258438" y="51384"/>
                  </a:lnTo>
                  <a:lnTo>
                    <a:pt x="260412" y="49898"/>
                  </a:lnTo>
                  <a:lnTo>
                    <a:pt x="257908" y="65859"/>
                  </a:lnTo>
                  <a:lnTo>
                    <a:pt x="257873" y="66084"/>
                  </a:lnTo>
                  <a:close/>
                </a:path>
                <a:path w="678179" h="192405">
                  <a:moveTo>
                    <a:pt x="322212" y="135786"/>
                  </a:moveTo>
                  <a:lnTo>
                    <a:pt x="287465" y="135786"/>
                  </a:lnTo>
                  <a:lnTo>
                    <a:pt x="292293" y="133931"/>
                  </a:lnTo>
                  <a:lnTo>
                    <a:pt x="298765" y="126826"/>
                  </a:lnTo>
                  <a:lnTo>
                    <a:pt x="300403" y="121401"/>
                  </a:lnTo>
                  <a:lnTo>
                    <a:pt x="300403" y="77615"/>
                  </a:lnTo>
                  <a:lnTo>
                    <a:pt x="298875" y="72555"/>
                  </a:lnTo>
                  <a:lnTo>
                    <a:pt x="298765" y="72190"/>
                  </a:lnTo>
                  <a:lnTo>
                    <a:pt x="292235" y="65022"/>
                  </a:lnTo>
                  <a:lnTo>
                    <a:pt x="287465" y="63231"/>
                  </a:lnTo>
                  <a:lnTo>
                    <a:pt x="322228" y="63231"/>
                  </a:lnTo>
                  <a:lnTo>
                    <a:pt x="323378" y="65859"/>
                  </a:lnTo>
                  <a:lnTo>
                    <a:pt x="325338" y="74307"/>
                  </a:lnTo>
                  <a:lnTo>
                    <a:pt x="325991" y="83736"/>
                  </a:lnTo>
                  <a:lnTo>
                    <a:pt x="325991" y="115090"/>
                  </a:lnTo>
                  <a:lnTo>
                    <a:pt x="325338" y="124602"/>
                  </a:lnTo>
                  <a:lnTo>
                    <a:pt x="323378" y="133110"/>
                  </a:lnTo>
                  <a:lnTo>
                    <a:pt x="322212" y="135786"/>
                  </a:lnTo>
                  <a:close/>
                </a:path>
                <a:path w="678179" h="192405">
                  <a:moveTo>
                    <a:pt x="260394" y="149004"/>
                  </a:moveTo>
                  <a:lnTo>
                    <a:pt x="258418" y="147491"/>
                  </a:lnTo>
                  <a:lnTo>
                    <a:pt x="256002" y="141227"/>
                  </a:lnTo>
                  <a:lnTo>
                    <a:pt x="257291" y="133110"/>
                  </a:lnTo>
                  <a:lnTo>
                    <a:pt x="257840" y="133110"/>
                  </a:lnTo>
                  <a:lnTo>
                    <a:pt x="260394" y="149004"/>
                  </a:lnTo>
                  <a:close/>
                </a:path>
                <a:path w="678179" h="192405">
                  <a:moveTo>
                    <a:pt x="287076" y="159100"/>
                  </a:moveTo>
                  <a:lnTo>
                    <a:pt x="278090" y="159100"/>
                  </a:lnTo>
                  <a:lnTo>
                    <a:pt x="270557" y="156784"/>
                  </a:lnTo>
                  <a:lnTo>
                    <a:pt x="260394" y="149004"/>
                  </a:lnTo>
                  <a:lnTo>
                    <a:pt x="257840" y="133110"/>
                  </a:lnTo>
                  <a:lnTo>
                    <a:pt x="269577" y="133110"/>
                  </a:lnTo>
                  <a:lnTo>
                    <a:pt x="270352" y="133931"/>
                  </a:lnTo>
                  <a:lnTo>
                    <a:pt x="275142" y="135786"/>
                  </a:lnTo>
                  <a:lnTo>
                    <a:pt x="322212" y="135786"/>
                  </a:lnTo>
                  <a:lnTo>
                    <a:pt x="320110" y="140612"/>
                  </a:lnTo>
                  <a:lnTo>
                    <a:pt x="315530" y="147110"/>
                  </a:lnTo>
                  <a:lnTo>
                    <a:pt x="309838" y="152356"/>
                  </a:lnTo>
                  <a:lnTo>
                    <a:pt x="303199" y="156102"/>
                  </a:lnTo>
                  <a:lnTo>
                    <a:pt x="295613" y="158350"/>
                  </a:lnTo>
                  <a:lnTo>
                    <a:pt x="287076" y="159100"/>
                  </a:lnTo>
                  <a:close/>
                </a:path>
                <a:path w="678179" h="192405">
                  <a:moveTo>
                    <a:pt x="397514" y="159100"/>
                  </a:moveTo>
                  <a:lnTo>
                    <a:pt x="359040" y="140428"/>
                  </a:lnTo>
                  <a:lnTo>
                    <a:pt x="352131" y="114138"/>
                  </a:lnTo>
                  <a:lnTo>
                    <a:pt x="352146" y="84688"/>
                  </a:lnTo>
                  <a:lnTo>
                    <a:pt x="371100" y="46715"/>
                  </a:lnTo>
                  <a:lnTo>
                    <a:pt x="397514" y="39917"/>
                  </a:lnTo>
                  <a:lnTo>
                    <a:pt x="407363" y="40672"/>
                  </a:lnTo>
                  <a:lnTo>
                    <a:pt x="438468" y="63611"/>
                  </a:lnTo>
                  <a:lnTo>
                    <a:pt x="391025" y="63611"/>
                  </a:lnTo>
                  <a:lnTo>
                    <a:pt x="386112" y="65388"/>
                  </a:lnTo>
                  <a:lnTo>
                    <a:pt x="379439" y="72461"/>
                  </a:lnTo>
                  <a:lnTo>
                    <a:pt x="377781" y="77773"/>
                  </a:lnTo>
                  <a:lnTo>
                    <a:pt x="377781" y="121244"/>
                  </a:lnTo>
                  <a:lnTo>
                    <a:pt x="379439" y="126572"/>
                  </a:lnTo>
                  <a:lnTo>
                    <a:pt x="386112" y="133645"/>
                  </a:lnTo>
                  <a:lnTo>
                    <a:pt x="391025" y="135405"/>
                  </a:lnTo>
                  <a:lnTo>
                    <a:pt x="438450" y="135405"/>
                  </a:lnTo>
                  <a:lnTo>
                    <a:pt x="435930" y="140428"/>
                  </a:lnTo>
                  <a:lnTo>
                    <a:pt x="430533" y="147014"/>
                  </a:lnTo>
                  <a:lnTo>
                    <a:pt x="423874" y="152301"/>
                  </a:lnTo>
                  <a:lnTo>
                    <a:pt x="416150" y="156078"/>
                  </a:lnTo>
                  <a:lnTo>
                    <a:pt x="407363" y="158344"/>
                  </a:lnTo>
                  <a:lnTo>
                    <a:pt x="397514" y="159100"/>
                  </a:lnTo>
                  <a:close/>
                </a:path>
                <a:path w="678179" h="192405">
                  <a:moveTo>
                    <a:pt x="438450" y="135405"/>
                  </a:moveTo>
                  <a:lnTo>
                    <a:pt x="404003" y="135405"/>
                  </a:lnTo>
                  <a:lnTo>
                    <a:pt x="408896" y="133645"/>
                  </a:lnTo>
                  <a:lnTo>
                    <a:pt x="415590" y="126572"/>
                  </a:lnTo>
                  <a:lnTo>
                    <a:pt x="417268" y="121244"/>
                  </a:lnTo>
                  <a:lnTo>
                    <a:pt x="417268" y="77773"/>
                  </a:lnTo>
                  <a:lnTo>
                    <a:pt x="415590" y="72461"/>
                  </a:lnTo>
                  <a:lnTo>
                    <a:pt x="408896" y="65388"/>
                  </a:lnTo>
                  <a:lnTo>
                    <a:pt x="404003" y="63611"/>
                  </a:lnTo>
                  <a:lnTo>
                    <a:pt x="438468" y="63611"/>
                  </a:lnTo>
                  <a:lnTo>
                    <a:pt x="439780" y="66216"/>
                  </a:lnTo>
                  <a:lnTo>
                    <a:pt x="442088" y="74919"/>
                  </a:lnTo>
                  <a:lnTo>
                    <a:pt x="442856" y="84688"/>
                  </a:lnTo>
                  <a:lnTo>
                    <a:pt x="442856" y="114138"/>
                  </a:lnTo>
                  <a:lnTo>
                    <a:pt x="442088" y="123990"/>
                  </a:lnTo>
                  <a:lnTo>
                    <a:pt x="439780" y="132753"/>
                  </a:lnTo>
                  <a:lnTo>
                    <a:pt x="438450" y="135405"/>
                  </a:lnTo>
                  <a:close/>
                </a:path>
                <a:path w="678179" h="192405">
                  <a:moveTo>
                    <a:pt x="507512" y="65038"/>
                  </a:moveTo>
                  <a:lnTo>
                    <a:pt x="494708" y="65038"/>
                  </a:lnTo>
                  <a:lnTo>
                    <a:pt x="497268" y="54048"/>
                  </a:lnTo>
                  <a:lnTo>
                    <a:pt x="502829" y="46197"/>
                  </a:lnTo>
                  <a:lnTo>
                    <a:pt x="511392" y="41487"/>
                  </a:lnTo>
                  <a:lnTo>
                    <a:pt x="522957" y="39917"/>
                  </a:lnTo>
                  <a:lnTo>
                    <a:pt x="531838" y="40657"/>
                  </a:lnTo>
                  <a:lnTo>
                    <a:pt x="559936" y="62850"/>
                  </a:lnTo>
                  <a:lnTo>
                    <a:pt x="512660" y="62850"/>
                  </a:lnTo>
                  <a:lnTo>
                    <a:pt x="507873" y="64704"/>
                  </a:lnTo>
                  <a:lnTo>
                    <a:pt x="507512" y="65038"/>
                  </a:lnTo>
                  <a:close/>
                </a:path>
                <a:path w="678179" h="192405">
                  <a:moveTo>
                    <a:pt x="499129" y="157149"/>
                  </a:moveTo>
                  <a:lnTo>
                    <a:pt x="473521" y="157149"/>
                  </a:lnTo>
                  <a:lnTo>
                    <a:pt x="473521" y="41868"/>
                  </a:lnTo>
                  <a:lnTo>
                    <a:pt x="498740" y="41868"/>
                  </a:lnTo>
                  <a:lnTo>
                    <a:pt x="494766" y="64704"/>
                  </a:lnTo>
                  <a:lnTo>
                    <a:pt x="494708" y="65038"/>
                  </a:lnTo>
                  <a:lnTo>
                    <a:pt x="507512" y="65038"/>
                  </a:lnTo>
                  <a:lnTo>
                    <a:pt x="500996" y="72127"/>
                  </a:lnTo>
                  <a:lnTo>
                    <a:pt x="500316" y="73977"/>
                  </a:lnTo>
                  <a:lnTo>
                    <a:pt x="499169" y="77615"/>
                  </a:lnTo>
                  <a:lnTo>
                    <a:pt x="499129" y="157149"/>
                  </a:lnTo>
                  <a:close/>
                </a:path>
                <a:path w="678179" h="192405">
                  <a:moveTo>
                    <a:pt x="564020" y="93824"/>
                  </a:moveTo>
                  <a:lnTo>
                    <a:pt x="538432" y="93824"/>
                  </a:lnTo>
                  <a:lnTo>
                    <a:pt x="538432" y="77615"/>
                  </a:lnTo>
                  <a:lnTo>
                    <a:pt x="536733" y="72127"/>
                  </a:lnTo>
                  <a:lnTo>
                    <a:pt x="530040" y="64704"/>
                  </a:lnTo>
                  <a:lnTo>
                    <a:pt x="525209" y="62850"/>
                  </a:lnTo>
                  <a:lnTo>
                    <a:pt x="559936" y="62850"/>
                  </a:lnTo>
                  <a:lnTo>
                    <a:pt x="561226" y="65586"/>
                  </a:lnTo>
                  <a:lnTo>
                    <a:pt x="563322" y="73977"/>
                  </a:lnTo>
                  <a:lnTo>
                    <a:pt x="564020" y="83355"/>
                  </a:lnTo>
                  <a:lnTo>
                    <a:pt x="564020" y="93824"/>
                  </a:lnTo>
                  <a:close/>
                </a:path>
                <a:path w="678179" h="192405">
                  <a:moveTo>
                    <a:pt x="635319" y="41868"/>
                  </a:moveTo>
                  <a:lnTo>
                    <a:pt x="609669" y="41868"/>
                  </a:lnTo>
                  <a:lnTo>
                    <a:pt x="609669" y="12654"/>
                  </a:lnTo>
                  <a:lnTo>
                    <a:pt x="635319" y="12654"/>
                  </a:lnTo>
                  <a:lnTo>
                    <a:pt x="635319" y="41868"/>
                  </a:lnTo>
                  <a:close/>
                </a:path>
                <a:path w="678179" h="192405">
                  <a:moveTo>
                    <a:pt x="678184" y="65943"/>
                  </a:moveTo>
                  <a:lnTo>
                    <a:pt x="579455" y="65943"/>
                  </a:lnTo>
                  <a:lnTo>
                    <a:pt x="579455" y="41868"/>
                  </a:lnTo>
                  <a:lnTo>
                    <a:pt x="678184" y="41868"/>
                  </a:lnTo>
                  <a:lnTo>
                    <a:pt x="678184" y="65943"/>
                  </a:lnTo>
                  <a:close/>
                </a:path>
                <a:path w="678179" h="192405">
                  <a:moveTo>
                    <a:pt x="676219" y="157149"/>
                  </a:moveTo>
                  <a:lnTo>
                    <a:pt x="642975" y="157149"/>
                  </a:lnTo>
                  <a:lnTo>
                    <a:pt x="635647" y="156614"/>
                  </a:lnTo>
                  <a:lnTo>
                    <a:pt x="609669" y="134961"/>
                  </a:lnTo>
                  <a:lnTo>
                    <a:pt x="609669" y="65943"/>
                  </a:lnTo>
                  <a:lnTo>
                    <a:pt x="635319" y="65943"/>
                  </a:lnTo>
                  <a:lnTo>
                    <a:pt x="635319" y="127921"/>
                  </a:lnTo>
                  <a:lnTo>
                    <a:pt x="635871" y="130060"/>
                  </a:lnTo>
                  <a:lnTo>
                    <a:pt x="638123" y="132472"/>
                  </a:lnTo>
                  <a:lnTo>
                    <a:pt x="640109" y="133073"/>
                  </a:lnTo>
                  <a:lnTo>
                    <a:pt x="676219" y="133073"/>
                  </a:lnTo>
                  <a:lnTo>
                    <a:pt x="676219" y="157149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41587" y="1418048"/>
              <a:ext cx="212635" cy="119182"/>
            </a:xfrm>
            <a:prstGeom prst="rect">
              <a:avLst/>
            </a:prstGeom>
          </p:spPr>
        </p:pic>
      </p:grpSp>
      <p:sp>
        <p:nvSpPr>
          <p:cNvPr id="17" name="object 17"/>
          <p:cNvSpPr/>
          <p:nvPr/>
        </p:nvSpPr>
        <p:spPr>
          <a:xfrm>
            <a:off x="5608889" y="2374566"/>
            <a:ext cx="4770120" cy="593725"/>
          </a:xfrm>
          <a:custGeom>
            <a:avLst/>
            <a:gdLst/>
            <a:ahLst/>
            <a:cxnLst/>
            <a:rect l="l" t="t" r="r" b="b"/>
            <a:pathLst>
              <a:path w="4770120" h="593725">
                <a:moveTo>
                  <a:pt x="4693104" y="593641"/>
                </a:moveTo>
                <a:lnTo>
                  <a:pt x="76497" y="593641"/>
                </a:lnTo>
                <a:lnTo>
                  <a:pt x="71175" y="593109"/>
                </a:lnTo>
                <a:lnTo>
                  <a:pt x="31913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5" y="4175"/>
                </a:lnTo>
                <a:lnTo>
                  <a:pt x="76497" y="0"/>
                </a:lnTo>
                <a:lnTo>
                  <a:pt x="4693104" y="0"/>
                </a:lnTo>
                <a:lnTo>
                  <a:pt x="4737689" y="16785"/>
                </a:lnTo>
                <a:lnTo>
                  <a:pt x="4765426" y="55515"/>
                </a:lnTo>
                <a:lnTo>
                  <a:pt x="4769602" y="76497"/>
                </a:lnTo>
                <a:lnTo>
                  <a:pt x="4769602" y="517143"/>
                </a:lnTo>
                <a:lnTo>
                  <a:pt x="4752817" y="561728"/>
                </a:lnTo>
                <a:lnTo>
                  <a:pt x="4714087" y="589465"/>
                </a:lnTo>
                <a:lnTo>
                  <a:pt x="4698427" y="593109"/>
                </a:lnTo>
                <a:lnTo>
                  <a:pt x="4693104" y="59364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5608889" y="3213852"/>
            <a:ext cx="4770120" cy="962660"/>
            <a:chOff x="5608889" y="3213852"/>
            <a:chExt cx="4770120" cy="962660"/>
          </a:xfrm>
        </p:grpSpPr>
        <p:sp>
          <p:nvSpPr>
            <p:cNvPr id="19" name="object 19"/>
            <p:cNvSpPr/>
            <p:nvPr/>
          </p:nvSpPr>
          <p:spPr>
            <a:xfrm>
              <a:off x="5608889" y="3213852"/>
              <a:ext cx="4770120" cy="962660"/>
            </a:xfrm>
            <a:custGeom>
              <a:avLst/>
              <a:gdLst/>
              <a:ahLst/>
              <a:cxnLst/>
              <a:rect l="l" t="t" r="r" b="b"/>
              <a:pathLst>
                <a:path w="4770120" h="962660">
                  <a:moveTo>
                    <a:pt x="4693104" y="962108"/>
                  </a:moveTo>
                  <a:lnTo>
                    <a:pt x="76497" y="962108"/>
                  </a:lnTo>
                  <a:lnTo>
                    <a:pt x="71175" y="961576"/>
                  </a:lnTo>
                  <a:lnTo>
                    <a:pt x="31913" y="945322"/>
                  </a:lnTo>
                  <a:lnTo>
                    <a:pt x="4175" y="906593"/>
                  </a:lnTo>
                  <a:lnTo>
                    <a:pt x="0" y="885610"/>
                  </a:lnTo>
                  <a:lnTo>
                    <a:pt x="0" y="880227"/>
                  </a:lnTo>
                  <a:lnTo>
                    <a:pt x="0" y="76497"/>
                  </a:lnTo>
                  <a:lnTo>
                    <a:pt x="16785" y="31913"/>
                  </a:lnTo>
                  <a:lnTo>
                    <a:pt x="55515" y="4175"/>
                  </a:lnTo>
                  <a:lnTo>
                    <a:pt x="76497" y="0"/>
                  </a:lnTo>
                  <a:lnTo>
                    <a:pt x="4693104" y="0"/>
                  </a:lnTo>
                  <a:lnTo>
                    <a:pt x="4737689" y="16785"/>
                  </a:lnTo>
                  <a:lnTo>
                    <a:pt x="4765426" y="55515"/>
                  </a:lnTo>
                  <a:lnTo>
                    <a:pt x="4769602" y="76497"/>
                  </a:lnTo>
                  <a:lnTo>
                    <a:pt x="4769602" y="885610"/>
                  </a:lnTo>
                  <a:lnTo>
                    <a:pt x="4752817" y="930195"/>
                  </a:lnTo>
                  <a:lnTo>
                    <a:pt x="4714087" y="957932"/>
                  </a:lnTo>
                  <a:lnTo>
                    <a:pt x="4698427" y="961576"/>
                  </a:lnTo>
                  <a:lnTo>
                    <a:pt x="4693104" y="962108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721654" y="3425176"/>
              <a:ext cx="1967864" cy="192405"/>
            </a:xfrm>
            <a:custGeom>
              <a:avLst/>
              <a:gdLst/>
              <a:ahLst/>
              <a:cxnLst/>
              <a:rect l="l" t="t" r="r" b="b"/>
              <a:pathLst>
                <a:path w="1967865" h="192404">
                  <a:moveTo>
                    <a:pt x="100634" y="6794"/>
                  </a:moveTo>
                  <a:lnTo>
                    <a:pt x="53708" y="6794"/>
                  </a:lnTo>
                  <a:lnTo>
                    <a:pt x="45872" y="9601"/>
                  </a:lnTo>
                  <a:lnTo>
                    <a:pt x="34099" y="20739"/>
                  </a:lnTo>
                  <a:lnTo>
                    <a:pt x="31178" y="28244"/>
                  </a:lnTo>
                  <a:lnTo>
                    <a:pt x="31178" y="44005"/>
                  </a:lnTo>
                  <a:lnTo>
                    <a:pt x="0" y="44005"/>
                  </a:lnTo>
                  <a:lnTo>
                    <a:pt x="0" y="68084"/>
                  </a:lnTo>
                  <a:lnTo>
                    <a:pt x="31178" y="68084"/>
                  </a:lnTo>
                  <a:lnTo>
                    <a:pt x="31178" y="157149"/>
                  </a:lnTo>
                  <a:lnTo>
                    <a:pt x="56807" y="157149"/>
                  </a:lnTo>
                  <a:lnTo>
                    <a:pt x="56807" y="68084"/>
                  </a:lnTo>
                  <a:lnTo>
                    <a:pt x="100634" y="68084"/>
                  </a:lnTo>
                  <a:lnTo>
                    <a:pt x="100634" y="44005"/>
                  </a:lnTo>
                  <a:lnTo>
                    <a:pt x="56807" y="44005"/>
                  </a:lnTo>
                  <a:lnTo>
                    <a:pt x="56807" y="35293"/>
                  </a:lnTo>
                  <a:lnTo>
                    <a:pt x="57353" y="33629"/>
                  </a:lnTo>
                  <a:lnTo>
                    <a:pt x="59550" y="31445"/>
                  </a:lnTo>
                  <a:lnTo>
                    <a:pt x="61226" y="30886"/>
                  </a:lnTo>
                  <a:lnTo>
                    <a:pt x="100634" y="30886"/>
                  </a:lnTo>
                  <a:lnTo>
                    <a:pt x="100634" y="6794"/>
                  </a:lnTo>
                  <a:close/>
                </a:path>
                <a:path w="1967865" h="192404">
                  <a:moveTo>
                    <a:pt x="217309" y="83350"/>
                  </a:moveTo>
                  <a:lnTo>
                    <a:pt x="200075" y="46583"/>
                  </a:lnTo>
                  <a:lnTo>
                    <a:pt x="176250" y="39916"/>
                  </a:lnTo>
                  <a:lnTo>
                    <a:pt x="164693" y="41490"/>
                  </a:lnTo>
                  <a:lnTo>
                    <a:pt x="156133" y="46189"/>
                  </a:lnTo>
                  <a:lnTo>
                    <a:pt x="150558" y="54038"/>
                  </a:lnTo>
                  <a:lnTo>
                    <a:pt x="148005" y="65036"/>
                  </a:lnTo>
                  <a:lnTo>
                    <a:pt x="148056" y="64706"/>
                  </a:lnTo>
                  <a:lnTo>
                    <a:pt x="152031" y="41859"/>
                  </a:lnTo>
                  <a:lnTo>
                    <a:pt x="126809" y="41859"/>
                  </a:lnTo>
                  <a:lnTo>
                    <a:pt x="126809" y="157149"/>
                  </a:lnTo>
                  <a:lnTo>
                    <a:pt x="152425" y="157149"/>
                  </a:lnTo>
                  <a:lnTo>
                    <a:pt x="152463" y="77622"/>
                  </a:lnTo>
                  <a:lnTo>
                    <a:pt x="153606" y="73977"/>
                  </a:lnTo>
                  <a:lnTo>
                    <a:pt x="154279" y="72136"/>
                  </a:lnTo>
                  <a:lnTo>
                    <a:pt x="160832" y="65036"/>
                  </a:lnTo>
                  <a:lnTo>
                    <a:pt x="161201" y="64706"/>
                  </a:lnTo>
                  <a:lnTo>
                    <a:pt x="165950" y="62839"/>
                  </a:lnTo>
                  <a:lnTo>
                    <a:pt x="178498" y="62839"/>
                  </a:lnTo>
                  <a:lnTo>
                    <a:pt x="183349" y="64706"/>
                  </a:lnTo>
                  <a:lnTo>
                    <a:pt x="190030" y="72136"/>
                  </a:lnTo>
                  <a:lnTo>
                    <a:pt x="191719" y="77622"/>
                  </a:lnTo>
                  <a:lnTo>
                    <a:pt x="191719" y="93814"/>
                  </a:lnTo>
                  <a:lnTo>
                    <a:pt x="217309" y="93814"/>
                  </a:lnTo>
                  <a:lnTo>
                    <a:pt x="217309" y="83350"/>
                  </a:lnTo>
                  <a:close/>
                </a:path>
                <a:path w="1967865" h="192404">
                  <a:moveTo>
                    <a:pt x="329895" y="84683"/>
                  </a:moveTo>
                  <a:lnTo>
                    <a:pt x="310908" y="46710"/>
                  </a:lnTo>
                  <a:lnTo>
                    <a:pt x="304317" y="43497"/>
                  </a:lnTo>
                  <a:lnTo>
                    <a:pt x="304317" y="77762"/>
                  </a:lnTo>
                  <a:lnTo>
                    <a:pt x="304317" y="121246"/>
                  </a:lnTo>
                  <a:lnTo>
                    <a:pt x="302628" y="126568"/>
                  </a:lnTo>
                  <a:lnTo>
                    <a:pt x="295935" y="133654"/>
                  </a:lnTo>
                  <a:lnTo>
                    <a:pt x="291033" y="135407"/>
                  </a:lnTo>
                  <a:lnTo>
                    <a:pt x="278053" y="135407"/>
                  </a:lnTo>
                  <a:lnTo>
                    <a:pt x="273138" y="133654"/>
                  </a:lnTo>
                  <a:lnTo>
                    <a:pt x="266484" y="126568"/>
                  </a:lnTo>
                  <a:lnTo>
                    <a:pt x="264820" y="121246"/>
                  </a:lnTo>
                  <a:lnTo>
                    <a:pt x="264820" y="77762"/>
                  </a:lnTo>
                  <a:lnTo>
                    <a:pt x="266484" y="72466"/>
                  </a:lnTo>
                  <a:lnTo>
                    <a:pt x="269824" y="68948"/>
                  </a:lnTo>
                  <a:lnTo>
                    <a:pt x="273138" y="65379"/>
                  </a:lnTo>
                  <a:lnTo>
                    <a:pt x="278053" y="63614"/>
                  </a:lnTo>
                  <a:lnTo>
                    <a:pt x="291033" y="63614"/>
                  </a:lnTo>
                  <a:lnTo>
                    <a:pt x="295935" y="65379"/>
                  </a:lnTo>
                  <a:lnTo>
                    <a:pt x="299250" y="68948"/>
                  </a:lnTo>
                  <a:lnTo>
                    <a:pt x="302628" y="72466"/>
                  </a:lnTo>
                  <a:lnTo>
                    <a:pt x="284556" y="39916"/>
                  </a:lnTo>
                  <a:lnTo>
                    <a:pt x="274688" y="40665"/>
                  </a:lnTo>
                  <a:lnTo>
                    <a:pt x="242265" y="66217"/>
                  </a:lnTo>
                  <a:lnTo>
                    <a:pt x="239179" y="114134"/>
                  </a:lnTo>
                  <a:lnTo>
                    <a:pt x="239941" y="123990"/>
                  </a:lnTo>
                  <a:lnTo>
                    <a:pt x="265887" y="156083"/>
                  </a:lnTo>
                  <a:lnTo>
                    <a:pt x="284556" y="159092"/>
                  </a:lnTo>
                  <a:lnTo>
                    <a:pt x="294398" y="158343"/>
                  </a:lnTo>
                  <a:lnTo>
                    <a:pt x="325488" y="135407"/>
                  </a:lnTo>
                  <a:lnTo>
                    <a:pt x="329895" y="114134"/>
                  </a:lnTo>
                  <a:lnTo>
                    <a:pt x="329895" y="84683"/>
                  </a:lnTo>
                  <a:close/>
                </a:path>
                <a:path w="1967865" h="192404">
                  <a:moveTo>
                    <a:pt x="451065" y="157149"/>
                  </a:moveTo>
                  <a:lnTo>
                    <a:pt x="451040" y="62230"/>
                  </a:lnTo>
                  <a:lnTo>
                    <a:pt x="450811" y="61468"/>
                  </a:lnTo>
                  <a:lnTo>
                    <a:pt x="449694" y="57658"/>
                  </a:lnTo>
                  <a:lnTo>
                    <a:pt x="449630" y="57416"/>
                  </a:lnTo>
                  <a:lnTo>
                    <a:pt x="448830" y="54711"/>
                  </a:lnTo>
                  <a:lnTo>
                    <a:pt x="444373" y="48793"/>
                  </a:lnTo>
                  <a:lnTo>
                    <a:pt x="439991" y="42887"/>
                  </a:lnTo>
                  <a:lnTo>
                    <a:pt x="433793" y="39916"/>
                  </a:lnTo>
                  <a:lnTo>
                    <a:pt x="420116" y="39916"/>
                  </a:lnTo>
                  <a:lnTo>
                    <a:pt x="415582" y="41490"/>
                  </a:lnTo>
                  <a:lnTo>
                    <a:pt x="415010" y="41859"/>
                  </a:lnTo>
                  <a:lnTo>
                    <a:pt x="407631" y="48171"/>
                  </a:lnTo>
                  <a:lnTo>
                    <a:pt x="407428" y="48793"/>
                  </a:lnTo>
                  <a:lnTo>
                    <a:pt x="407047" y="47739"/>
                  </a:lnTo>
                  <a:lnTo>
                    <a:pt x="403326" y="44627"/>
                  </a:lnTo>
                  <a:lnTo>
                    <a:pt x="399669" y="41490"/>
                  </a:lnTo>
                  <a:lnTo>
                    <a:pt x="395122" y="39916"/>
                  </a:lnTo>
                  <a:lnTo>
                    <a:pt x="384048" y="39916"/>
                  </a:lnTo>
                  <a:lnTo>
                    <a:pt x="379552" y="41490"/>
                  </a:lnTo>
                  <a:lnTo>
                    <a:pt x="378980" y="41859"/>
                  </a:lnTo>
                  <a:lnTo>
                    <a:pt x="374548" y="45720"/>
                  </a:lnTo>
                  <a:lnTo>
                    <a:pt x="375259" y="41859"/>
                  </a:lnTo>
                  <a:lnTo>
                    <a:pt x="351764" y="41859"/>
                  </a:lnTo>
                  <a:lnTo>
                    <a:pt x="351764" y="157149"/>
                  </a:lnTo>
                  <a:lnTo>
                    <a:pt x="376021" y="157149"/>
                  </a:lnTo>
                  <a:lnTo>
                    <a:pt x="376021" y="67754"/>
                  </a:lnTo>
                  <a:lnTo>
                    <a:pt x="376618" y="65239"/>
                  </a:lnTo>
                  <a:lnTo>
                    <a:pt x="378993" y="62230"/>
                  </a:lnTo>
                  <a:lnTo>
                    <a:pt x="380707" y="61468"/>
                  </a:lnTo>
                  <a:lnTo>
                    <a:pt x="385267" y="61468"/>
                  </a:lnTo>
                  <a:lnTo>
                    <a:pt x="390347" y="157149"/>
                  </a:lnTo>
                  <a:lnTo>
                    <a:pt x="412483" y="157149"/>
                  </a:lnTo>
                  <a:lnTo>
                    <a:pt x="412496" y="67754"/>
                  </a:lnTo>
                  <a:lnTo>
                    <a:pt x="413181" y="65239"/>
                  </a:lnTo>
                  <a:lnTo>
                    <a:pt x="415759" y="62230"/>
                  </a:lnTo>
                  <a:lnTo>
                    <a:pt x="417487" y="61468"/>
                  </a:lnTo>
                  <a:lnTo>
                    <a:pt x="422059" y="61468"/>
                  </a:lnTo>
                  <a:lnTo>
                    <a:pt x="426783" y="157149"/>
                  </a:lnTo>
                  <a:lnTo>
                    <a:pt x="451065" y="157149"/>
                  </a:lnTo>
                  <a:close/>
                </a:path>
                <a:path w="1967865" h="192404">
                  <a:moveTo>
                    <a:pt x="1356575" y="11239"/>
                  </a:moveTo>
                  <a:lnTo>
                    <a:pt x="1355001" y="7429"/>
                  </a:lnTo>
                  <a:lnTo>
                    <a:pt x="1348727" y="1498"/>
                  </a:lnTo>
                  <a:lnTo>
                    <a:pt x="1344726" y="0"/>
                  </a:lnTo>
                  <a:lnTo>
                    <a:pt x="1331125" y="0"/>
                  </a:lnTo>
                  <a:lnTo>
                    <a:pt x="1327111" y="1498"/>
                  </a:lnTo>
                  <a:lnTo>
                    <a:pt x="1320850" y="7429"/>
                  </a:lnTo>
                  <a:lnTo>
                    <a:pt x="1319276" y="11239"/>
                  </a:lnTo>
                  <a:lnTo>
                    <a:pt x="1319276" y="20586"/>
                  </a:lnTo>
                  <a:lnTo>
                    <a:pt x="1320812" y="24358"/>
                  </a:lnTo>
                  <a:lnTo>
                    <a:pt x="1323886" y="27228"/>
                  </a:lnTo>
                  <a:lnTo>
                    <a:pt x="1326997" y="30022"/>
                  </a:lnTo>
                  <a:lnTo>
                    <a:pt x="1331023" y="31445"/>
                  </a:lnTo>
                  <a:lnTo>
                    <a:pt x="1344663" y="31445"/>
                  </a:lnTo>
                  <a:lnTo>
                    <a:pt x="1348651" y="30022"/>
                  </a:lnTo>
                  <a:lnTo>
                    <a:pt x="1355013" y="24358"/>
                  </a:lnTo>
                  <a:lnTo>
                    <a:pt x="1356575" y="20586"/>
                  </a:lnTo>
                  <a:lnTo>
                    <a:pt x="1356575" y="11239"/>
                  </a:lnTo>
                  <a:close/>
                </a:path>
                <a:path w="1967865" h="192404">
                  <a:moveTo>
                    <a:pt x="1388732" y="133070"/>
                  </a:moveTo>
                  <a:lnTo>
                    <a:pt x="1352689" y="133070"/>
                  </a:lnTo>
                  <a:lnTo>
                    <a:pt x="1352689" y="41859"/>
                  </a:lnTo>
                  <a:lnTo>
                    <a:pt x="1293914" y="41859"/>
                  </a:lnTo>
                  <a:lnTo>
                    <a:pt x="1293914" y="65938"/>
                  </a:lnTo>
                  <a:lnTo>
                    <a:pt x="1327035" y="65938"/>
                  </a:lnTo>
                  <a:lnTo>
                    <a:pt x="1327035" y="133070"/>
                  </a:lnTo>
                  <a:lnTo>
                    <a:pt x="1289062" y="133070"/>
                  </a:lnTo>
                  <a:lnTo>
                    <a:pt x="1289062" y="157149"/>
                  </a:lnTo>
                  <a:lnTo>
                    <a:pt x="1388732" y="157149"/>
                  </a:lnTo>
                  <a:lnTo>
                    <a:pt x="1388732" y="133070"/>
                  </a:lnTo>
                  <a:close/>
                </a:path>
                <a:path w="1967865" h="192404">
                  <a:moveTo>
                    <a:pt x="1502460" y="157149"/>
                  </a:moveTo>
                  <a:lnTo>
                    <a:pt x="1502435" y="62230"/>
                  </a:lnTo>
                  <a:lnTo>
                    <a:pt x="1502219" y="61468"/>
                  </a:lnTo>
                  <a:lnTo>
                    <a:pt x="1501114" y="57658"/>
                  </a:lnTo>
                  <a:lnTo>
                    <a:pt x="1501038" y="57416"/>
                  </a:lnTo>
                  <a:lnTo>
                    <a:pt x="1500251" y="54711"/>
                  </a:lnTo>
                  <a:lnTo>
                    <a:pt x="1491386" y="42887"/>
                  </a:lnTo>
                  <a:lnTo>
                    <a:pt x="1485214" y="39916"/>
                  </a:lnTo>
                  <a:lnTo>
                    <a:pt x="1471536" y="39916"/>
                  </a:lnTo>
                  <a:lnTo>
                    <a:pt x="1467002" y="41490"/>
                  </a:lnTo>
                  <a:lnTo>
                    <a:pt x="1466430" y="41859"/>
                  </a:lnTo>
                  <a:lnTo>
                    <a:pt x="1459052" y="48171"/>
                  </a:lnTo>
                  <a:lnTo>
                    <a:pt x="1458836" y="48806"/>
                  </a:lnTo>
                  <a:lnTo>
                    <a:pt x="1458455" y="47739"/>
                  </a:lnTo>
                  <a:lnTo>
                    <a:pt x="1451063" y="41490"/>
                  </a:lnTo>
                  <a:lnTo>
                    <a:pt x="1446542" y="39916"/>
                  </a:lnTo>
                  <a:lnTo>
                    <a:pt x="1435468" y="39916"/>
                  </a:lnTo>
                  <a:lnTo>
                    <a:pt x="1430947" y="41490"/>
                  </a:lnTo>
                  <a:lnTo>
                    <a:pt x="1430388" y="41859"/>
                  </a:lnTo>
                  <a:lnTo>
                    <a:pt x="1425981" y="45707"/>
                  </a:lnTo>
                  <a:lnTo>
                    <a:pt x="1426679" y="41859"/>
                  </a:lnTo>
                  <a:lnTo>
                    <a:pt x="1403184" y="41859"/>
                  </a:lnTo>
                  <a:lnTo>
                    <a:pt x="1403184" y="157149"/>
                  </a:lnTo>
                  <a:lnTo>
                    <a:pt x="1427441" y="157149"/>
                  </a:lnTo>
                  <a:lnTo>
                    <a:pt x="1427441" y="67754"/>
                  </a:lnTo>
                  <a:lnTo>
                    <a:pt x="1428038" y="65239"/>
                  </a:lnTo>
                  <a:lnTo>
                    <a:pt x="1430413" y="62230"/>
                  </a:lnTo>
                  <a:lnTo>
                    <a:pt x="1432128" y="61468"/>
                  </a:lnTo>
                  <a:lnTo>
                    <a:pt x="1436700" y="61468"/>
                  </a:lnTo>
                  <a:lnTo>
                    <a:pt x="1438376" y="62230"/>
                  </a:lnTo>
                  <a:lnTo>
                    <a:pt x="1440916" y="65239"/>
                  </a:lnTo>
                  <a:lnTo>
                    <a:pt x="1441704" y="67754"/>
                  </a:lnTo>
                  <a:lnTo>
                    <a:pt x="1441767" y="157149"/>
                  </a:lnTo>
                  <a:lnTo>
                    <a:pt x="1463878" y="157149"/>
                  </a:lnTo>
                  <a:lnTo>
                    <a:pt x="1463890" y="67754"/>
                  </a:lnTo>
                  <a:lnTo>
                    <a:pt x="1464602" y="65239"/>
                  </a:lnTo>
                  <a:lnTo>
                    <a:pt x="1467180" y="62230"/>
                  </a:lnTo>
                  <a:lnTo>
                    <a:pt x="1468920" y="61468"/>
                  </a:lnTo>
                  <a:lnTo>
                    <a:pt x="1473479" y="61468"/>
                  </a:lnTo>
                  <a:lnTo>
                    <a:pt x="1478203" y="157149"/>
                  </a:lnTo>
                  <a:lnTo>
                    <a:pt x="1502460" y="157149"/>
                  </a:lnTo>
                  <a:close/>
                </a:path>
                <a:path w="1967865" h="192404">
                  <a:moveTo>
                    <a:pt x="1615059" y="83743"/>
                  </a:moveTo>
                  <a:lnTo>
                    <a:pt x="1614398" y="74307"/>
                  </a:lnTo>
                  <a:lnTo>
                    <a:pt x="1612442" y="65862"/>
                  </a:lnTo>
                  <a:lnTo>
                    <a:pt x="1611287" y="63233"/>
                  </a:lnTo>
                  <a:lnTo>
                    <a:pt x="1609166" y="58394"/>
                  </a:lnTo>
                  <a:lnTo>
                    <a:pt x="1604594" y="51904"/>
                  </a:lnTo>
                  <a:lnTo>
                    <a:pt x="1598904" y="46659"/>
                  </a:lnTo>
                  <a:lnTo>
                    <a:pt x="1592275" y="42913"/>
                  </a:lnTo>
                  <a:lnTo>
                    <a:pt x="1589468" y="42087"/>
                  </a:lnTo>
                  <a:lnTo>
                    <a:pt x="1589468" y="77622"/>
                  </a:lnTo>
                  <a:lnTo>
                    <a:pt x="1589468" y="121412"/>
                  </a:lnTo>
                  <a:lnTo>
                    <a:pt x="1587830" y="126834"/>
                  </a:lnTo>
                  <a:lnTo>
                    <a:pt x="1581353" y="133934"/>
                  </a:lnTo>
                  <a:lnTo>
                    <a:pt x="1576552" y="135775"/>
                  </a:lnTo>
                  <a:lnTo>
                    <a:pt x="1564208" y="135775"/>
                  </a:lnTo>
                  <a:lnTo>
                    <a:pt x="1559420" y="133934"/>
                  </a:lnTo>
                  <a:lnTo>
                    <a:pt x="1558645" y="133108"/>
                  </a:lnTo>
                  <a:lnTo>
                    <a:pt x="1552448" y="126479"/>
                  </a:lnTo>
                  <a:lnTo>
                    <a:pt x="1550822" y="121412"/>
                  </a:lnTo>
                  <a:lnTo>
                    <a:pt x="1550822" y="77622"/>
                  </a:lnTo>
                  <a:lnTo>
                    <a:pt x="1564208" y="63233"/>
                  </a:lnTo>
                  <a:lnTo>
                    <a:pt x="1576552" y="63233"/>
                  </a:lnTo>
                  <a:lnTo>
                    <a:pt x="1581302" y="65036"/>
                  </a:lnTo>
                  <a:lnTo>
                    <a:pt x="1587830" y="72199"/>
                  </a:lnTo>
                  <a:lnTo>
                    <a:pt x="1587944" y="72567"/>
                  </a:lnTo>
                  <a:lnTo>
                    <a:pt x="1589468" y="77622"/>
                  </a:lnTo>
                  <a:lnTo>
                    <a:pt x="1589468" y="42087"/>
                  </a:lnTo>
                  <a:lnTo>
                    <a:pt x="1584680" y="40665"/>
                  </a:lnTo>
                  <a:lnTo>
                    <a:pt x="1576133" y="39916"/>
                  </a:lnTo>
                  <a:lnTo>
                    <a:pt x="1567192" y="39916"/>
                  </a:lnTo>
                  <a:lnTo>
                    <a:pt x="1559674" y="42202"/>
                  </a:lnTo>
                  <a:lnTo>
                    <a:pt x="1549476" y="49885"/>
                  </a:lnTo>
                  <a:lnTo>
                    <a:pt x="1550733" y="41859"/>
                  </a:lnTo>
                  <a:lnTo>
                    <a:pt x="1525143" y="41859"/>
                  </a:lnTo>
                  <a:lnTo>
                    <a:pt x="1525143" y="192214"/>
                  </a:lnTo>
                  <a:lnTo>
                    <a:pt x="1550733" y="192214"/>
                  </a:lnTo>
                  <a:lnTo>
                    <a:pt x="1550593" y="156095"/>
                  </a:lnTo>
                  <a:lnTo>
                    <a:pt x="1549450" y="149009"/>
                  </a:lnTo>
                  <a:lnTo>
                    <a:pt x="1553540" y="152158"/>
                  </a:lnTo>
                  <a:lnTo>
                    <a:pt x="1559636" y="156781"/>
                  </a:lnTo>
                  <a:lnTo>
                    <a:pt x="1567167" y="159092"/>
                  </a:lnTo>
                  <a:lnTo>
                    <a:pt x="1576133" y="159092"/>
                  </a:lnTo>
                  <a:lnTo>
                    <a:pt x="1611274" y="135775"/>
                  </a:lnTo>
                  <a:lnTo>
                    <a:pt x="1612442" y="133108"/>
                  </a:lnTo>
                  <a:lnTo>
                    <a:pt x="1614398" y="124599"/>
                  </a:lnTo>
                  <a:lnTo>
                    <a:pt x="1615059" y="115087"/>
                  </a:lnTo>
                  <a:lnTo>
                    <a:pt x="1615059" y="83743"/>
                  </a:lnTo>
                  <a:close/>
                </a:path>
                <a:path w="1967865" h="192404">
                  <a:moveTo>
                    <a:pt x="1731937" y="84683"/>
                  </a:moveTo>
                  <a:lnTo>
                    <a:pt x="1712950" y="46710"/>
                  </a:lnTo>
                  <a:lnTo>
                    <a:pt x="1706333" y="43484"/>
                  </a:lnTo>
                  <a:lnTo>
                    <a:pt x="1706333" y="77762"/>
                  </a:lnTo>
                  <a:lnTo>
                    <a:pt x="1706333" y="121246"/>
                  </a:lnTo>
                  <a:lnTo>
                    <a:pt x="1704657" y="126568"/>
                  </a:lnTo>
                  <a:lnTo>
                    <a:pt x="1697951" y="133654"/>
                  </a:lnTo>
                  <a:lnTo>
                    <a:pt x="1693062" y="135407"/>
                  </a:lnTo>
                  <a:lnTo>
                    <a:pt x="1680083" y="135407"/>
                  </a:lnTo>
                  <a:lnTo>
                    <a:pt x="1675168" y="133654"/>
                  </a:lnTo>
                  <a:lnTo>
                    <a:pt x="1671840" y="130124"/>
                  </a:lnTo>
                  <a:lnTo>
                    <a:pt x="1668526" y="126568"/>
                  </a:lnTo>
                  <a:lnTo>
                    <a:pt x="1666836" y="121246"/>
                  </a:lnTo>
                  <a:lnTo>
                    <a:pt x="1666836" y="77762"/>
                  </a:lnTo>
                  <a:lnTo>
                    <a:pt x="1668526" y="72466"/>
                  </a:lnTo>
                  <a:lnTo>
                    <a:pt x="1675168" y="65379"/>
                  </a:lnTo>
                  <a:lnTo>
                    <a:pt x="1680083" y="63614"/>
                  </a:lnTo>
                  <a:lnTo>
                    <a:pt x="1693062" y="63614"/>
                  </a:lnTo>
                  <a:lnTo>
                    <a:pt x="1697951" y="65379"/>
                  </a:lnTo>
                  <a:lnTo>
                    <a:pt x="1701292" y="68948"/>
                  </a:lnTo>
                  <a:lnTo>
                    <a:pt x="1704657" y="72466"/>
                  </a:lnTo>
                  <a:lnTo>
                    <a:pt x="1686598" y="39916"/>
                  </a:lnTo>
                  <a:lnTo>
                    <a:pt x="1676730" y="40665"/>
                  </a:lnTo>
                  <a:lnTo>
                    <a:pt x="1644294" y="66217"/>
                  </a:lnTo>
                  <a:lnTo>
                    <a:pt x="1641195" y="114134"/>
                  </a:lnTo>
                  <a:lnTo>
                    <a:pt x="1641957" y="123990"/>
                  </a:lnTo>
                  <a:lnTo>
                    <a:pt x="1667916" y="156083"/>
                  </a:lnTo>
                  <a:lnTo>
                    <a:pt x="1686598" y="159092"/>
                  </a:lnTo>
                  <a:lnTo>
                    <a:pt x="1696427" y="158343"/>
                  </a:lnTo>
                  <a:lnTo>
                    <a:pt x="1727517" y="135407"/>
                  </a:lnTo>
                  <a:lnTo>
                    <a:pt x="1728851" y="132753"/>
                  </a:lnTo>
                  <a:lnTo>
                    <a:pt x="1731162" y="123990"/>
                  </a:lnTo>
                  <a:lnTo>
                    <a:pt x="1731937" y="114134"/>
                  </a:lnTo>
                  <a:lnTo>
                    <a:pt x="1731937" y="84683"/>
                  </a:lnTo>
                  <a:close/>
                </a:path>
                <a:path w="1967865" h="192404">
                  <a:moveTo>
                    <a:pt x="1853082" y="83350"/>
                  </a:moveTo>
                  <a:lnTo>
                    <a:pt x="1835848" y="46583"/>
                  </a:lnTo>
                  <a:lnTo>
                    <a:pt x="1812023" y="39916"/>
                  </a:lnTo>
                  <a:lnTo>
                    <a:pt x="1800466" y="41490"/>
                  </a:lnTo>
                  <a:lnTo>
                    <a:pt x="1791906" y="46189"/>
                  </a:lnTo>
                  <a:lnTo>
                    <a:pt x="1786343" y="54038"/>
                  </a:lnTo>
                  <a:lnTo>
                    <a:pt x="1783765" y="65036"/>
                  </a:lnTo>
                  <a:lnTo>
                    <a:pt x="1783829" y="64706"/>
                  </a:lnTo>
                  <a:lnTo>
                    <a:pt x="1787804" y="41859"/>
                  </a:lnTo>
                  <a:lnTo>
                    <a:pt x="1762607" y="41859"/>
                  </a:lnTo>
                  <a:lnTo>
                    <a:pt x="1762607" y="157149"/>
                  </a:lnTo>
                  <a:lnTo>
                    <a:pt x="1788185" y="157149"/>
                  </a:lnTo>
                  <a:lnTo>
                    <a:pt x="1788236" y="77622"/>
                  </a:lnTo>
                  <a:lnTo>
                    <a:pt x="1789379" y="73977"/>
                  </a:lnTo>
                  <a:lnTo>
                    <a:pt x="1790039" y="72136"/>
                  </a:lnTo>
                  <a:lnTo>
                    <a:pt x="1796605" y="65036"/>
                  </a:lnTo>
                  <a:lnTo>
                    <a:pt x="1796973" y="64706"/>
                  </a:lnTo>
                  <a:lnTo>
                    <a:pt x="1801723" y="62839"/>
                  </a:lnTo>
                  <a:lnTo>
                    <a:pt x="1814271" y="62839"/>
                  </a:lnTo>
                  <a:lnTo>
                    <a:pt x="1819122" y="64706"/>
                  </a:lnTo>
                  <a:lnTo>
                    <a:pt x="1825815" y="72136"/>
                  </a:lnTo>
                  <a:lnTo>
                    <a:pt x="1827491" y="77622"/>
                  </a:lnTo>
                  <a:lnTo>
                    <a:pt x="1827491" y="93814"/>
                  </a:lnTo>
                  <a:lnTo>
                    <a:pt x="1853082" y="93814"/>
                  </a:lnTo>
                  <a:lnTo>
                    <a:pt x="1853082" y="83350"/>
                  </a:lnTo>
                  <a:close/>
                </a:path>
                <a:path w="1967865" h="192404">
                  <a:moveTo>
                    <a:pt x="1967242" y="41859"/>
                  </a:moveTo>
                  <a:lnTo>
                    <a:pt x="1924380" y="41859"/>
                  </a:lnTo>
                  <a:lnTo>
                    <a:pt x="1924380" y="12649"/>
                  </a:lnTo>
                  <a:lnTo>
                    <a:pt x="1898726" y="12649"/>
                  </a:lnTo>
                  <a:lnTo>
                    <a:pt x="1898726" y="41859"/>
                  </a:lnTo>
                  <a:lnTo>
                    <a:pt x="1868512" y="41859"/>
                  </a:lnTo>
                  <a:lnTo>
                    <a:pt x="1868512" y="65938"/>
                  </a:lnTo>
                  <a:lnTo>
                    <a:pt x="1898726" y="65938"/>
                  </a:lnTo>
                  <a:lnTo>
                    <a:pt x="1898726" y="134962"/>
                  </a:lnTo>
                  <a:lnTo>
                    <a:pt x="1901698" y="142875"/>
                  </a:lnTo>
                  <a:lnTo>
                    <a:pt x="1932038" y="157149"/>
                  </a:lnTo>
                  <a:lnTo>
                    <a:pt x="1965299" y="157149"/>
                  </a:lnTo>
                  <a:lnTo>
                    <a:pt x="1965299" y="133070"/>
                  </a:lnTo>
                  <a:lnTo>
                    <a:pt x="1929193" y="133070"/>
                  </a:lnTo>
                  <a:lnTo>
                    <a:pt x="1927186" y="132486"/>
                  </a:lnTo>
                  <a:lnTo>
                    <a:pt x="1924939" y="130060"/>
                  </a:lnTo>
                  <a:lnTo>
                    <a:pt x="1924380" y="127914"/>
                  </a:lnTo>
                  <a:lnTo>
                    <a:pt x="1924380" y="65938"/>
                  </a:lnTo>
                  <a:lnTo>
                    <a:pt x="1967242" y="65938"/>
                  </a:lnTo>
                  <a:lnTo>
                    <a:pt x="1967242" y="41859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/>
          <p:nvPr/>
        </p:nvSpPr>
        <p:spPr>
          <a:xfrm>
            <a:off x="5608889" y="4421606"/>
            <a:ext cx="4770120" cy="593725"/>
          </a:xfrm>
          <a:custGeom>
            <a:avLst/>
            <a:gdLst/>
            <a:ahLst/>
            <a:cxnLst/>
            <a:rect l="l" t="t" r="r" b="b"/>
            <a:pathLst>
              <a:path w="4770120" h="593725">
                <a:moveTo>
                  <a:pt x="4693104" y="593641"/>
                </a:moveTo>
                <a:lnTo>
                  <a:pt x="76497" y="593641"/>
                </a:lnTo>
                <a:lnTo>
                  <a:pt x="71175" y="593109"/>
                </a:lnTo>
                <a:lnTo>
                  <a:pt x="31913" y="576855"/>
                </a:lnTo>
                <a:lnTo>
                  <a:pt x="4175" y="538125"/>
                </a:lnTo>
                <a:lnTo>
                  <a:pt x="0" y="517143"/>
                </a:lnTo>
                <a:lnTo>
                  <a:pt x="0" y="511759"/>
                </a:lnTo>
                <a:lnTo>
                  <a:pt x="0" y="76497"/>
                </a:lnTo>
                <a:lnTo>
                  <a:pt x="16785" y="31913"/>
                </a:lnTo>
                <a:lnTo>
                  <a:pt x="55515" y="4175"/>
                </a:lnTo>
                <a:lnTo>
                  <a:pt x="76497" y="0"/>
                </a:lnTo>
                <a:lnTo>
                  <a:pt x="4693104" y="0"/>
                </a:lnTo>
                <a:lnTo>
                  <a:pt x="4737689" y="16785"/>
                </a:lnTo>
                <a:lnTo>
                  <a:pt x="4765426" y="55515"/>
                </a:lnTo>
                <a:lnTo>
                  <a:pt x="4769602" y="76497"/>
                </a:lnTo>
                <a:lnTo>
                  <a:pt x="4769602" y="517143"/>
                </a:lnTo>
                <a:lnTo>
                  <a:pt x="4752817" y="561728"/>
                </a:lnTo>
                <a:lnTo>
                  <a:pt x="4714087" y="589465"/>
                </a:lnTo>
                <a:lnTo>
                  <a:pt x="4698427" y="593109"/>
                </a:lnTo>
                <a:lnTo>
                  <a:pt x="4693104" y="593641"/>
                </a:lnTo>
                <a:close/>
              </a:path>
            </a:pathLst>
          </a:custGeom>
          <a:solidFill>
            <a:srgbClr val="04182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697251" y="1193088"/>
            <a:ext cx="2245360" cy="7626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817880">
              <a:lnSpc>
                <a:spcPct val="161200"/>
              </a:lnSpc>
              <a:spcBef>
                <a:spcPts val="90"/>
              </a:spcBef>
              <a:tabLst>
                <a:tab pos="1881505" algn="l"/>
              </a:tabLst>
            </a:pPr>
            <a:r>
              <a:rPr sz="1500" spc="-10" dirty="0">
                <a:solidFill>
                  <a:srgbClr val="04182D"/>
                </a:solidFill>
                <a:latin typeface="Courier New"/>
                <a:cs typeface="Courier New"/>
              </a:rPr>
              <a:t>numpy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500" spc="-25" dirty="0">
                <a:solidFill>
                  <a:srgbClr val="04182D"/>
                </a:solidFill>
                <a:latin typeface="Courier New"/>
                <a:cs typeface="Courier New"/>
              </a:rPr>
              <a:t>np 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np.array([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11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11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spc="-25" dirty="0">
                <a:solidFill>
                  <a:srgbClr val="BE2F72"/>
                </a:solidFill>
                <a:latin typeface="Courier New"/>
                <a:cs typeface="Courier New"/>
              </a:rPr>
              <a:t>3</a:t>
            </a:r>
            <a:r>
              <a:rPr sz="150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697251" y="2535455"/>
            <a:ext cx="1895475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array([1,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2,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Courier New"/>
                <a:cs typeface="Courier New"/>
              </a:rPr>
              <a:t>3])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800407" y="3374741"/>
            <a:ext cx="610235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spc="-10" dirty="0">
                <a:solidFill>
                  <a:srgbClr val="04182D"/>
                </a:solidFill>
                <a:latin typeface="Courier New"/>
                <a:cs typeface="Courier New"/>
              </a:rPr>
              <a:t>array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97251" y="3240128"/>
            <a:ext cx="1894839" cy="7626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583565">
              <a:lnSpc>
                <a:spcPct val="161200"/>
              </a:lnSpc>
              <a:spcBef>
                <a:spcPts val="90"/>
              </a:spcBef>
            </a:pPr>
            <a:r>
              <a:rPr sz="1500" spc="-20" dirty="0">
                <a:solidFill>
                  <a:srgbClr val="04182D"/>
                </a:solidFill>
                <a:latin typeface="Courier New"/>
                <a:cs typeface="Courier New"/>
              </a:rPr>
              <a:t>numpy 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array([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1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BE2F72"/>
                </a:solidFill>
                <a:latin typeface="Courier New"/>
                <a:cs typeface="Courier New"/>
              </a:rPr>
              <a:t>2</a:t>
            </a:r>
            <a:r>
              <a:rPr sz="150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00" spc="9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00" spc="-25" dirty="0">
                <a:solidFill>
                  <a:srgbClr val="BE2F72"/>
                </a:solidFill>
                <a:latin typeface="Courier New"/>
                <a:cs typeface="Courier New"/>
              </a:rPr>
              <a:t>3</a:t>
            </a:r>
            <a:r>
              <a:rPr sz="1500" spc="-25" dirty="0">
                <a:solidFill>
                  <a:srgbClr val="04182D"/>
                </a:solidFill>
                <a:latin typeface="Courier New"/>
                <a:cs typeface="Courier New"/>
              </a:rPr>
              <a:t>])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97251" y="4582495"/>
            <a:ext cx="1895475" cy="2597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array([1,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dirty="0">
                <a:solidFill>
                  <a:srgbClr val="FFFFFF"/>
                </a:solidFill>
                <a:latin typeface="Courier New"/>
                <a:cs typeface="Courier New"/>
              </a:rPr>
              <a:t>2,</a:t>
            </a:r>
            <a:r>
              <a:rPr sz="1500" spc="90" dirty="0">
                <a:solidFill>
                  <a:srgbClr val="FFFFFF"/>
                </a:solidFill>
                <a:latin typeface="Courier New"/>
                <a:cs typeface="Courier New"/>
              </a:rPr>
              <a:t> </a:t>
            </a:r>
            <a:r>
              <a:rPr sz="1500" spc="-25" dirty="0">
                <a:solidFill>
                  <a:srgbClr val="FFFFFF"/>
                </a:solidFill>
                <a:latin typeface="Courier New"/>
                <a:cs typeface="Courier New"/>
              </a:rPr>
              <a:t>3])</a:t>
            </a:r>
            <a:endParaRPr sz="1500">
              <a:latin typeface="Courier New"/>
              <a:cs typeface="Courier New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E960517-3EA8-CEB5-FF67-E05A6DFF2CDD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6">
            <a:extLst>
              <a:ext uri="{FF2B5EF4-FFF2-40B4-BE49-F238E27FC236}">
                <a16:creationId xmlns:a16="http://schemas.microsoft.com/office/drawing/2014/main" id="{BDE60E38-65F6-ECC2-A6CB-C04C55FAFA6D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6758305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25" dirty="0"/>
              <a:t>from</a:t>
            </a:r>
            <a:r>
              <a:rPr spc="-135" dirty="0"/>
              <a:t> </a:t>
            </a:r>
            <a:r>
              <a:rPr spc="-229" dirty="0"/>
              <a:t>numpy</a:t>
            </a:r>
            <a:r>
              <a:rPr spc="-135" dirty="0"/>
              <a:t> </a:t>
            </a:r>
            <a:r>
              <a:rPr spc="-235" dirty="0"/>
              <a:t>import</a:t>
            </a:r>
            <a:r>
              <a:rPr spc="-135" dirty="0"/>
              <a:t> </a:t>
            </a:r>
            <a:r>
              <a:rPr spc="-45" dirty="0"/>
              <a:t>array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91289" y="1821865"/>
            <a:ext cx="9887585" cy="4565015"/>
            <a:chOff x="491289" y="1821865"/>
            <a:chExt cx="9887585" cy="4565015"/>
          </a:xfrm>
        </p:grpSpPr>
        <p:sp>
          <p:nvSpPr>
            <p:cNvPr id="4" name="object 4"/>
            <p:cNvSpPr/>
            <p:nvPr/>
          </p:nvSpPr>
          <p:spPr>
            <a:xfrm>
              <a:off x="491289" y="1821865"/>
              <a:ext cx="9887585" cy="4565015"/>
            </a:xfrm>
            <a:custGeom>
              <a:avLst/>
              <a:gdLst/>
              <a:ahLst/>
              <a:cxnLst/>
              <a:rect l="l" t="t" r="r" b="b"/>
              <a:pathLst>
                <a:path w="9887585" h="4565015">
                  <a:moveTo>
                    <a:pt x="9810704" y="4564898"/>
                  </a:moveTo>
                  <a:lnTo>
                    <a:pt x="76506" y="4564898"/>
                  </a:lnTo>
                  <a:lnTo>
                    <a:pt x="71179" y="4564366"/>
                  </a:lnTo>
                  <a:lnTo>
                    <a:pt x="31919" y="4548113"/>
                  </a:lnTo>
                  <a:lnTo>
                    <a:pt x="4175" y="4509383"/>
                  </a:lnTo>
                  <a:lnTo>
                    <a:pt x="0" y="4488400"/>
                  </a:lnTo>
                  <a:lnTo>
                    <a:pt x="0" y="4483017"/>
                  </a:lnTo>
                  <a:lnTo>
                    <a:pt x="0" y="76504"/>
                  </a:lnTo>
                  <a:lnTo>
                    <a:pt x="16785" y="31919"/>
                  </a:lnTo>
                  <a:lnTo>
                    <a:pt x="55513" y="4175"/>
                  </a:lnTo>
                  <a:lnTo>
                    <a:pt x="76506" y="0"/>
                  </a:lnTo>
                  <a:lnTo>
                    <a:pt x="9810704" y="0"/>
                  </a:lnTo>
                  <a:lnTo>
                    <a:pt x="9855289" y="16785"/>
                  </a:lnTo>
                  <a:lnTo>
                    <a:pt x="9883026" y="55513"/>
                  </a:lnTo>
                  <a:lnTo>
                    <a:pt x="9887202" y="76504"/>
                  </a:lnTo>
                  <a:lnTo>
                    <a:pt x="9887202" y="4488400"/>
                  </a:lnTo>
                  <a:lnTo>
                    <a:pt x="9870416" y="4532985"/>
                  </a:lnTo>
                  <a:lnTo>
                    <a:pt x="9831686" y="4560722"/>
                  </a:lnTo>
                  <a:lnTo>
                    <a:pt x="9816026" y="4564366"/>
                  </a:lnTo>
                  <a:lnTo>
                    <a:pt x="9810704" y="4564898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17842" y="2049030"/>
              <a:ext cx="2025650" cy="198120"/>
            </a:xfrm>
            <a:custGeom>
              <a:avLst/>
              <a:gdLst/>
              <a:ahLst/>
              <a:cxnLst/>
              <a:rect l="l" t="t" r="r" b="b"/>
              <a:pathLst>
                <a:path w="2025650" h="198119">
                  <a:moveTo>
                    <a:pt x="103581" y="6997"/>
                  </a:moveTo>
                  <a:lnTo>
                    <a:pt x="65328" y="6997"/>
                  </a:lnTo>
                  <a:lnTo>
                    <a:pt x="58166" y="7543"/>
                  </a:lnTo>
                  <a:lnTo>
                    <a:pt x="32080" y="29095"/>
                  </a:lnTo>
                  <a:lnTo>
                    <a:pt x="32080" y="45300"/>
                  </a:lnTo>
                  <a:lnTo>
                    <a:pt x="0" y="45300"/>
                  </a:lnTo>
                  <a:lnTo>
                    <a:pt x="0" y="70091"/>
                  </a:lnTo>
                  <a:lnTo>
                    <a:pt x="32080" y="70091"/>
                  </a:lnTo>
                  <a:lnTo>
                    <a:pt x="32080" y="161785"/>
                  </a:lnTo>
                  <a:lnTo>
                    <a:pt x="58470" y="161785"/>
                  </a:lnTo>
                  <a:lnTo>
                    <a:pt x="58470" y="70091"/>
                  </a:lnTo>
                  <a:lnTo>
                    <a:pt x="103581" y="70091"/>
                  </a:lnTo>
                  <a:lnTo>
                    <a:pt x="103581" y="45300"/>
                  </a:lnTo>
                  <a:lnTo>
                    <a:pt x="58470" y="45300"/>
                  </a:lnTo>
                  <a:lnTo>
                    <a:pt x="58470" y="36334"/>
                  </a:lnTo>
                  <a:lnTo>
                    <a:pt x="59029" y="34620"/>
                  </a:lnTo>
                  <a:lnTo>
                    <a:pt x="61277" y="32359"/>
                  </a:lnTo>
                  <a:lnTo>
                    <a:pt x="63017" y="31788"/>
                  </a:lnTo>
                  <a:lnTo>
                    <a:pt x="103581" y="31788"/>
                  </a:lnTo>
                  <a:lnTo>
                    <a:pt x="103581" y="6997"/>
                  </a:lnTo>
                  <a:close/>
                </a:path>
                <a:path w="2025650" h="198119">
                  <a:moveTo>
                    <a:pt x="223710" y="85813"/>
                  </a:moveTo>
                  <a:lnTo>
                    <a:pt x="205968" y="47955"/>
                  </a:lnTo>
                  <a:lnTo>
                    <a:pt x="181444" y="41109"/>
                  </a:lnTo>
                  <a:lnTo>
                    <a:pt x="169545" y="42722"/>
                  </a:lnTo>
                  <a:lnTo>
                    <a:pt x="160731" y="47574"/>
                  </a:lnTo>
                  <a:lnTo>
                    <a:pt x="155003" y="55651"/>
                  </a:lnTo>
                  <a:lnTo>
                    <a:pt x="152349" y="66954"/>
                  </a:lnTo>
                  <a:lnTo>
                    <a:pt x="152412" y="66611"/>
                  </a:lnTo>
                  <a:lnTo>
                    <a:pt x="156514" y="43116"/>
                  </a:lnTo>
                  <a:lnTo>
                    <a:pt x="130556" y="43116"/>
                  </a:lnTo>
                  <a:lnTo>
                    <a:pt x="130556" y="161785"/>
                  </a:lnTo>
                  <a:lnTo>
                    <a:pt x="156908" y="161785"/>
                  </a:lnTo>
                  <a:lnTo>
                    <a:pt x="156959" y="79895"/>
                  </a:lnTo>
                  <a:lnTo>
                    <a:pt x="158140" y="76161"/>
                  </a:lnTo>
                  <a:lnTo>
                    <a:pt x="158838" y="74244"/>
                  </a:lnTo>
                  <a:lnTo>
                    <a:pt x="165557" y="66954"/>
                  </a:lnTo>
                  <a:lnTo>
                    <a:pt x="165938" y="66611"/>
                  </a:lnTo>
                  <a:lnTo>
                    <a:pt x="170840" y="64706"/>
                  </a:lnTo>
                  <a:lnTo>
                    <a:pt x="183769" y="64706"/>
                  </a:lnTo>
                  <a:lnTo>
                    <a:pt x="188747" y="66611"/>
                  </a:lnTo>
                  <a:lnTo>
                    <a:pt x="195630" y="74244"/>
                  </a:lnTo>
                  <a:lnTo>
                    <a:pt x="197370" y="79895"/>
                  </a:lnTo>
                  <a:lnTo>
                    <a:pt x="197370" y="96583"/>
                  </a:lnTo>
                  <a:lnTo>
                    <a:pt x="223710" y="96583"/>
                  </a:lnTo>
                  <a:lnTo>
                    <a:pt x="223710" y="85813"/>
                  </a:lnTo>
                  <a:close/>
                </a:path>
                <a:path w="2025650" h="198119">
                  <a:moveTo>
                    <a:pt x="339636" y="87185"/>
                  </a:moveTo>
                  <a:lnTo>
                    <a:pt x="338836" y="77127"/>
                  </a:lnTo>
                  <a:lnTo>
                    <a:pt x="336461" y="68173"/>
                  </a:lnTo>
                  <a:lnTo>
                    <a:pt x="335102" y="65481"/>
                  </a:lnTo>
                  <a:lnTo>
                    <a:pt x="332498" y="60312"/>
                  </a:lnTo>
                  <a:lnTo>
                    <a:pt x="326948" y="53530"/>
                  </a:lnTo>
                  <a:lnTo>
                    <a:pt x="320090" y="48094"/>
                  </a:lnTo>
                  <a:lnTo>
                    <a:pt x="313283" y="44780"/>
                  </a:lnTo>
                  <a:lnTo>
                    <a:pt x="313283" y="80060"/>
                  </a:lnTo>
                  <a:lnTo>
                    <a:pt x="313283" y="124815"/>
                  </a:lnTo>
                  <a:lnTo>
                    <a:pt x="311556" y="130289"/>
                  </a:lnTo>
                  <a:lnTo>
                    <a:pt x="304660" y="137579"/>
                  </a:lnTo>
                  <a:lnTo>
                    <a:pt x="299618" y="139407"/>
                  </a:lnTo>
                  <a:lnTo>
                    <a:pt x="286258" y="139407"/>
                  </a:lnTo>
                  <a:lnTo>
                    <a:pt x="281203" y="137579"/>
                  </a:lnTo>
                  <a:lnTo>
                    <a:pt x="274345" y="130289"/>
                  </a:lnTo>
                  <a:lnTo>
                    <a:pt x="272630" y="124815"/>
                  </a:lnTo>
                  <a:lnTo>
                    <a:pt x="272630" y="80060"/>
                  </a:lnTo>
                  <a:lnTo>
                    <a:pt x="274345" y="74599"/>
                  </a:lnTo>
                  <a:lnTo>
                    <a:pt x="281203" y="67322"/>
                  </a:lnTo>
                  <a:lnTo>
                    <a:pt x="286258" y="65481"/>
                  </a:lnTo>
                  <a:lnTo>
                    <a:pt x="299618" y="65481"/>
                  </a:lnTo>
                  <a:lnTo>
                    <a:pt x="304660" y="67322"/>
                  </a:lnTo>
                  <a:lnTo>
                    <a:pt x="311556" y="74599"/>
                  </a:lnTo>
                  <a:lnTo>
                    <a:pt x="313283" y="80060"/>
                  </a:lnTo>
                  <a:lnTo>
                    <a:pt x="313283" y="44780"/>
                  </a:lnTo>
                  <a:lnTo>
                    <a:pt x="312127" y="44208"/>
                  </a:lnTo>
                  <a:lnTo>
                    <a:pt x="303085" y="41884"/>
                  </a:lnTo>
                  <a:lnTo>
                    <a:pt x="292950" y="41109"/>
                  </a:lnTo>
                  <a:lnTo>
                    <a:pt x="282803" y="41884"/>
                  </a:lnTo>
                  <a:lnTo>
                    <a:pt x="249415" y="68173"/>
                  </a:lnTo>
                  <a:lnTo>
                    <a:pt x="246227" y="117500"/>
                  </a:lnTo>
                  <a:lnTo>
                    <a:pt x="247027" y="127647"/>
                  </a:lnTo>
                  <a:lnTo>
                    <a:pt x="273735" y="160680"/>
                  </a:lnTo>
                  <a:lnTo>
                    <a:pt x="292950" y="163779"/>
                  </a:lnTo>
                  <a:lnTo>
                    <a:pt x="303085" y="163004"/>
                  </a:lnTo>
                  <a:lnTo>
                    <a:pt x="335089" y="139407"/>
                  </a:lnTo>
                  <a:lnTo>
                    <a:pt x="339636" y="117500"/>
                  </a:lnTo>
                  <a:lnTo>
                    <a:pt x="339636" y="87185"/>
                  </a:lnTo>
                  <a:close/>
                </a:path>
                <a:path w="2025650" h="198119">
                  <a:moveTo>
                    <a:pt x="464362" y="161785"/>
                  </a:moveTo>
                  <a:lnTo>
                    <a:pt x="464337" y="64071"/>
                  </a:lnTo>
                  <a:lnTo>
                    <a:pt x="464108" y="63296"/>
                  </a:lnTo>
                  <a:lnTo>
                    <a:pt x="462965" y="59359"/>
                  </a:lnTo>
                  <a:lnTo>
                    <a:pt x="462889" y="59118"/>
                  </a:lnTo>
                  <a:lnTo>
                    <a:pt x="462076" y="56337"/>
                  </a:lnTo>
                  <a:lnTo>
                    <a:pt x="452970" y="44157"/>
                  </a:lnTo>
                  <a:lnTo>
                    <a:pt x="446595" y="41109"/>
                  </a:lnTo>
                  <a:lnTo>
                    <a:pt x="432511" y="41109"/>
                  </a:lnTo>
                  <a:lnTo>
                    <a:pt x="427837" y="42722"/>
                  </a:lnTo>
                  <a:lnTo>
                    <a:pt x="427240" y="43116"/>
                  </a:lnTo>
                  <a:lnTo>
                    <a:pt x="420674" y="48729"/>
                  </a:lnTo>
                  <a:lnTo>
                    <a:pt x="420674" y="53670"/>
                  </a:lnTo>
                  <a:lnTo>
                    <a:pt x="420649" y="53936"/>
                  </a:lnTo>
                  <a:lnTo>
                    <a:pt x="420357" y="56781"/>
                  </a:lnTo>
                  <a:lnTo>
                    <a:pt x="420674" y="53670"/>
                  </a:lnTo>
                  <a:lnTo>
                    <a:pt x="420674" y="48729"/>
                  </a:lnTo>
                  <a:lnTo>
                    <a:pt x="419671" y="49580"/>
                  </a:lnTo>
                  <a:lnTo>
                    <a:pt x="419455" y="50241"/>
                  </a:lnTo>
                  <a:lnTo>
                    <a:pt x="419061" y="49149"/>
                  </a:lnTo>
                  <a:lnTo>
                    <a:pt x="415239" y="45961"/>
                  </a:lnTo>
                  <a:lnTo>
                    <a:pt x="411454" y="42722"/>
                  </a:lnTo>
                  <a:lnTo>
                    <a:pt x="406781" y="41109"/>
                  </a:lnTo>
                  <a:lnTo>
                    <a:pt x="395389" y="41109"/>
                  </a:lnTo>
                  <a:lnTo>
                    <a:pt x="390740" y="42722"/>
                  </a:lnTo>
                  <a:lnTo>
                    <a:pt x="390156" y="43116"/>
                  </a:lnTo>
                  <a:lnTo>
                    <a:pt x="385622" y="47078"/>
                  </a:lnTo>
                  <a:lnTo>
                    <a:pt x="386346" y="43116"/>
                  </a:lnTo>
                  <a:lnTo>
                    <a:pt x="362153" y="43116"/>
                  </a:lnTo>
                  <a:lnTo>
                    <a:pt x="362153" y="161785"/>
                  </a:lnTo>
                  <a:lnTo>
                    <a:pt x="387134" y="161785"/>
                  </a:lnTo>
                  <a:lnTo>
                    <a:pt x="387134" y="69748"/>
                  </a:lnTo>
                  <a:lnTo>
                    <a:pt x="387731" y="67170"/>
                  </a:lnTo>
                  <a:lnTo>
                    <a:pt x="390182" y="64071"/>
                  </a:lnTo>
                  <a:lnTo>
                    <a:pt x="391947" y="63296"/>
                  </a:lnTo>
                  <a:lnTo>
                    <a:pt x="396646" y="63296"/>
                  </a:lnTo>
                  <a:lnTo>
                    <a:pt x="398437" y="64071"/>
                  </a:lnTo>
                  <a:lnTo>
                    <a:pt x="401002" y="67170"/>
                  </a:lnTo>
                  <a:lnTo>
                    <a:pt x="401802" y="69748"/>
                  </a:lnTo>
                  <a:lnTo>
                    <a:pt x="401878" y="161785"/>
                  </a:lnTo>
                  <a:lnTo>
                    <a:pt x="424649" y="161785"/>
                  </a:lnTo>
                  <a:lnTo>
                    <a:pt x="424662" y="69748"/>
                  </a:lnTo>
                  <a:lnTo>
                    <a:pt x="425386" y="67170"/>
                  </a:lnTo>
                  <a:lnTo>
                    <a:pt x="428040" y="64071"/>
                  </a:lnTo>
                  <a:lnTo>
                    <a:pt x="429818" y="63296"/>
                  </a:lnTo>
                  <a:lnTo>
                    <a:pt x="434530" y="63296"/>
                  </a:lnTo>
                  <a:lnTo>
                    <a:pt x="436270" y="64071"/>
                  </a:lnTo>
                  <a:lnTo>
                    <a:pt x="438619" y="67170"/>
                  </a:lnTo>
                  <a:lnTo>
                    <a:pt x="439331" y="69748"/>
                  </a:lnTo>
                  <a:lnTo>
                    <a:pt x="439394" y="161785"/>
                  </a:lnTo>
                  <a:lnTo>
                    <a:pt x="464362" y="161785"/>
                  </a:lnTo>
                  <a:close/>
                </a:path>
                <a:path w="2025650" h="198119">
                  <a:moveTo>
                    <a:pt x="1396733" y="11569"/>
                  </a:moveTo>
                  <a:lnTo>
                    <a:pt x="1395120" y="7658"/>
                  </a:lnTo>
                  <a:lnTo>
                    <a:pt x="1388643" y="1536"/>
                  </a:lnTo>
                  <a:lnTo>
                    <a:pt x="1384541" y="0"/>
                  </a:lnTo>
                  <a:lnTo>
                    <a:pt x="1370533" y="0"/>
                  </a:lnTo>
                  <a:lnTo>
                    <a:pt x="1366418" y="1536"/>
                  </a:lnTo>
                  <a:lnTo>
                    <a:pt x="1359954" y="7658"/>
                  </a:lnTo>
                  <a:lnTo>
                    <a:pt x="1358328" y="11569"/>
                  </a:lnTo>
                  <a:lnTo>
                    <a:pt x="1358328" y="21209"/>
                  </a:lnTo>
                  <a:lnTo>
                    <a:pt x="1359916" y="25082"/>
                  </a:lnTo>
                  <a:lnTo>
                    <a:pt x="1363078" y="28028"/>
                  </a:lnTo>
                  <a:lnTo>
                    <a:pt x="1366278" y="30937"/>
                  </a:lnTo>
                  <a:lnTo>
                    <a:pt x="1370431" y="32385"/>
                  </a:lnTo>
                  <a:lnTo>
                    <a:pt x="1384465" y="32385"/>
                  </a:lnTo>
                  <a:lnTo>
                    <a:pt x="1388567" y="30937"/>
                  </a:lnTo>
                  <a:lnTo>
                    <a:pt x="1395120" y="25082"/>
                  </a:lnTo>
                  <a:lnTo>
                    <a:pt x="1396733" y="21209"/>
                  </a:lnTo>
                  <a:lnTo>
                    <a:pt x="1396733" y="11569"/>
                  </a:lnTo>
                  <a:close/>
                </a:path>
                <a:path w="2025650" h="198119">
                  <a:moveTo>
                    <a:pt x="1429842" y="136994"/>
                  </a:moveTo>
                  <a:lnTo>
                    <a:pt x="1392707" y="136994"/>
                  </a:lnTo>
                  <a:lnTo>
                    <a:pt x="1392707" y="43116"/>
                  </a:lnTo>
                  <a:lnTo>
                    <a:pt x="1332230" y="43116"/>
                  </a:lnTo>
                  <a:lnTo>
                    <a:pt x="1332230" y="67881"/>
                  </a:lnTo>
                  <a:lnTo>
                    <a:pt x="1366316" y="67881"/>
                  </a:lnTo>
                  <a:lnTo>
                    <a:pt x="1366316" y="136994"/>
                  </a:lnTo>
                  <a:lnTo>
                    <a:pt x="1327226" y="136994"/>
                  </a:lnTo>
                  <a:lnTo>
                    <a:pt x="1327226" y="161785"/>
                  </a:lnTo>
                  <a:lnTo>
                    <a:pt x="1429842" y="161785"/>
                  </a:lnTo>
                  <a:lnTo>
                    <a:pt x="1429842" y="136994"/>
                  </a:lnTo>
                  <a:close/>
                </a:path>
                <a:path w="2025650" h="198119">
                  <a:moveTo>
                    <a:pt x="1546936" y="161785"/>
                  </a:moveTo>
                  <a:lnTo>
                    <a:pt x="1546910" y="64071"/>
                  </a:lnTo>
                  <a:lnTo>
                    <a:pt x="1546682" y="63296"/>
                  </a:lnTo>
                  <a:lnTo>
                    <a:pt x="1545526" y="59359"/>
                  </a:lnTo>
                  <a:lnTo>
                    <a:pt x="1545463" y="59118"/>
                  </a:lnTo>
                  <a:lnTo>
                    <a:pt x="1544650" y="56337"/>
                  </a:lnTo>
                  <a:lnTo>
                    <a:pt x="1535531" y="44157"/>
                  </a:lnTo>
                  <a:lnTo>
                    <a:pt x="1529143" y="41109"/>
                  </a:lnTo>
                  <a:lnTo>
                    <a:pt x="1515084" y="41109"/>
                  </a:lnTo>
                  <a:lnTo>
                    <a:pt x="1510411" y="42722"/>
                  </a:lnTo>
                  <a:lnTo>
                    <a:pt x="1509814" y="43116"/>
                  </a:lnTo>
                  <a:lnTo>
                    <a:pt x="1503248" y="48717"/>
                  </a:lnTo>
                  <a:lnTo>
                    <a:pt x="1503248" y="53670"/>
                  </a:lnTo>
                  <a:lnTo>
                    <a:pt x="1503222" y="53936"/>
                  </a:lnTo>
                  <a:lnTo>
                    <a:pt x="1502930" y="56781"/>
                  </a:lnTo>
                  <a:lnTo>
                    <a:pt x="1503248" y="53670"/>
                  </a:lnTo>
                  <a:lnTo>
                    <a:pt x="1503248" y="48717"/>
                  </a:lnTo>
                  <a:lnTo>
                    <a:pt x="1502232" y="49580"/>
                  </a:lnTo>
                  <a:lnTo>
                    <a:pt x="1502016" y="50228"/>
                  </a:lnTo>
                  <a:lnTo>
                    <a:pt x="1501635" y="49149"/>
                  </a:lnTo>
                  <a:lnTo>
                    <a:pt x="1497812" y="45961"/>
                  </a:lnTo>
                  <a:lnTo>
                    <a:pt x="1494015" y="42722"/>
                  </a:lnTo>
                  <a:lnTo>
                    <a:pt x="1489354" y="41109"/>
                  </a:lnTo>
                  <a:lnTo>
                    <a:pt x="1477949" y="41109"/>
                  </a:lnTo>
                  <a:lnTo>
                    <a:pt x="1473314" y="42722"/>
                  </a:lnTo>
                  <a:lnTo>
                    <a:pt x="1472730" y="43116"/>
                  </a:lnTo>
                  <a:lnTo>
                    <a:pt x="1468170" y="47078"/>
                  </a:lnTo>
                  <a:lnTo>
                    <a:pt x="1468907" y="43116"/>
                  </a:lnTo>
                  <a:lnTo>
                    <a:pt x="1444713" y="43116"/>
                  </a:lnTo>
                  <a:lnTo>
                    <a:pt x="1444713" y="161785"/>
                  </a:lnTo>
                  <a:lnTo>
                    <a:pt x="1469707" y="161785"/>
                  </a:lnTo>
                  <a:lnTo>
                    <a:pt x="1469707" y="69748"/>
                  </a:lnTo>
                  <a:lnTo>
                    <a:pt x="1470291" y="67170"/>
                  </a:lnTo>
                  <a:lnTo>
                    <a:pt x="1472755" y="64071"/>
                  </a:lnTo>
                  <a:lnTo>
                    <a:pt x="1474508" y="63296"/>
                  </a:lnTo>
                  <a:lnTo>
                    <a:pt x="1479219" y="63296"/>
                  </a:lnTo>
                  <a:lnTo>
                    <a:pt x="1484439" y="161785"/>
                  </a:lnTo>
                  <a:lnTo>
                    <a:pt x="1507197" y="161785"/>
                  </a:lnTo>
                  <a:lnTo>
                    <a:pt x="1507223" y="69748"/>
                  </a:lnTo>
                  <a:lnTo>
                    <a:pt x="1507947" y="67170"/>
                  </a:lnTo>
                  <a:lnTo>
                    <a:pt x="1510601" y="64071"/>
                  </a:lnTo>
                  <a:lnTo>
                    <a:pt x="1512379" y="63296"/>
                  </a:lnTo>
                  <a:lnTo>
                    <a:pt x="1517091" y="63296"/>
                  </a:lnTo>
                  <a:lnTo>
                    <a:pt x="1518843" y="64071"/>
                  </a:lnTo>
                  <a:lnTo>
                    <a:pt x="1521180" y="67170"/>
                  </a:lnTo>
                  <a:lnTo>
                    <a:pt x="1521904" y="69748"/>
                  </a:lnTo>
                  <a:lnTo>
                    <a:pt x="1521968" y="161785"/>
                  </a:lnTo>
                  <a:lnTo>
                    <a:pt x="1546936" y="161785"/>
                  </a:lnTo>
                  <a:close/>
                </a:path>
                <a:path w="2025650" h="198119">
                  <a:moveTo>
                    <a:pt x="1662861" y="86207"/>
                  </a:moveTo>
                  <a:lnTo>
                    <a:pt x="1646224" y="48044"/>
                  </a:lnTo>
                  <a:lnTo>
                    <a:pt x="1636496" y="43345"/>
                  </a:lnTo>
                  <a:lnTo>
                    <a:pt x="1636496" y="79895"/>
                  </a:lnTo>
                  <a:lnTo>
                    <a:pt x="1636496" y="124968"/>
                  </a:lnTo>
                  <a:lnTo>
                    <a:pt x="1634820" y="130556"/>
                  </a:lnTo>
                  <a:lnTo>
                    <a:pt x="1628178" y="137871"/>
                  </a:lnTo>
                  <a:lnTo>
                    <a:pt x="1623187" y="139788"/>
                  </a:lnTo>
                  <a:lnTo>
                    <a:pt x="1610499" y="139788"/>
                  </a:lnTo>
                  <a:lnTo>
                    <a:pt x="1605559" y="137871"/>
                  </a:lnTo>
                  <a:lnTo>
                    <a:pt x="1604772" y="137033"/>
                  </a:lnTo>
                  <a:lnTo>
                    <a:pt x="1598422" y="130213"/>
                  </a:lnTo>
                  <a:lnTo>
                    <a:pt x="1596732" y="124968"/>
                  </a:lnTo>
                  <a:lnTo>
                    <a:pt x="1596732" y="79895"/>
                  </a:lnTo>
                  <a:lnTo>
                    <a:pt x="1598422" y="74701"/>
                  </a:lnTo>
                  <a:lnTo>
                    <a:pt x="1604606" y="68046"/>
                  </a:lnTo>
                  <a:lnTo>
                    <a:pt x="1605775" y="66941"/>
                  </a:lnTo>
                  <a:lnTo>
                    <a:pt x="1610499" y="65100"/>
                  </a:lnTo>
                  <a:lnTo>
                    <a:pt x="1623187" y="65100"/>
                  </a:lnTo>
                  <a:lnTo>
                    <a:pt x="1628101" y="66941"/>
                  </a:lnTo>
                  <a:lnTo>
                    <a:pt x="1634820" y="74333"/>
                  </a:lnTo>
                  <a:lnTo>
                    <a:pt x="1634921" y="74701"/>
                  </a:lnTo>
                  <a:lnTo>
                    <a:pt x="1636496" y="79895"/>
                  </a:lnTo>
                  <a:lnTo>
                    <a:pt x="1636496" y="43345"/>
                  </a:lnTo>
                  <a:lnTo>
                    <a:pt x="1631581" y="41871"/>
                  </a:lnTo>
                  <a:lnTo>
                    <a:pt x="1622780" y="41109"/>
                  </a:lnTo>
                  <a:lnTo>
                    <a:pt x="1613585" y="41109"/>
                  </a:lnTo>
                  <a:lnTo>
                    <a:pt x="1605851" y="43459"/>
                  </a:lnTo>
                  <a:lnTo>
                    <a:pt x="1595335" y="51358"/>
                  </a:lnTo>
                  <a:lnTo>
                    <a:pt x="1596644" y="43116"/>
                  </a:lnTo>
                  <a:lnTo>
                    <a:pt x="1592414" y="43116"/>
                  </a:lnTo>
                  <a:lnTo>
                    <a:pt x="1592414" y="67805"/>
                  </a:lnTo>
                  <a:lnTo>
                    <a:pt x="1590929" y="59512"/>
                  </a:lnTo>
                  <a:lnTo>
                    <a:pt x="1591043" y="60121"/>
                  </a:lnTo>
                  <a:lnTo>
                    <a:pt x="1592414" y="67805"/>
                  </a:lnTo>
                  <a:lnTo>
                    <a:pt x="1592414" y="43116"/>
                  </a:lnTo>
                  <a:lnTo>
                    <a:pt x="1570291" y="43116"/>
                  </a:lnTo>
                  <a:lnTo>
                    <a:pt x="1570291" y="197866"/>
                  </a:lnTo>
                  <a:lnTo>
                    <a:pt x="1596644" y="197866"/>
                  </a:lnTo>
                  <a:lnTo>
                    <a:pt x="1596504" y="160693"/>
                  </a:lnTo>
                  <a:lnTo>
                    <a:pt x="1595323" y="153403"/>
                  </a:lnTo>
                  <a:lnTo>
                    <a:pt x="1605788" y="161404"/>
                  </a:lnTo>
                  <a:lnTo>
                    <a:pt x="1613547" y="163779"/>
                  </a:lnTo>
                  <a:lnTo>
                    <a:pt x="1622780" y="163779"/>
                  </a:lnTo>
                  <a:lnTo>
                    <a:pt x="1656791" y="144754"/>
                  </a:lnTo>
                  <a:lnTo>
                    <a:pt x="1658950" y="139788"/>
                  </a:lnTo>
                  <a:lnTo>
                    <a:pt x="1660156" y="137033"/>
                  </a:lnTo>
                  <a:lnTo>
                    <a:pt x="1662188" y="128270"/>
                  </a:lnTo>
                  <a:lnTo>
                    <a:pt x="1662861" y="118478"/>
                  </a:lnTo>
                  <a:lnTo>
                    <a:pt x="1662861" y="86207"/>
                  </a:lnTo>
                  <a:close/>
                </a:path>
                <a:path w="2025650" h="198119">
                  <a:moveTo>
                    <a:pt x="1783181" y="87185"/>
                  </a:moveTo>
                  <a:lnTo>
                    <a:pt x="1763623" y="48094"/>
                  </a:lnTo>
                  <a:lnTo>
                    <a:pt x="1756816" y="44767"/>
                  </a:lnTo>
                  <a:lnTo>
                    <a:pt x="1756816" y="80060"/>
                  </a:lnTo>
                  <a:lnTo>
                    <a:pt x="1756816" y="124815"/>
                  </a:lnTo>
                  <a:lnTo>
                    <a:pt x="1755101" y="130289"/>
                  </a:lnTo>
                  <a:lnTo>
                    <a:pt x="1748205" y="137579"/>
                  </a:lnTo>
                  <a:lnTo>
                    <a:pt x="1743163" y="139407"/>
                  </a:lnTo>
                  <a:lnTo>
                    <a:pt x="1729816" y="139407"/>
                  </a:lnTo>
                  <a:lnTo>
                    <a:pt x="1724748" y="137579"/>
                  </a:lnTo>
                  <a:lnTo>
                    <a:pt x="1717890" y="130289"/>
                  </a:lnTo>
                  <a:lnTo>
                    <a:pt x="1716189" y="124815"/>
                  </a:lnTo>
                  <a:lnTo>
                    <a:pt x="1716189" y="80060"/>
                  </a:lnTo>
                  <a:lnTo>
                    <a:pt x="1717890" y="74599"/>
                  </a:lnTo>
                  <a:lnTo>
                    <a:pt x="1724748" y="67322"/>
                  </a:lnTo>
                  <a:lnTo>
                    <a:pt x="1729816" y="65481"/>
                  </a:lnTo>
                  <a:lnTo>
                    <a:pt x="1743163" y="65481"/>
                  </a:lnTo>
                  <a:lnTo>
                    <a:pt x="1748205" y="67322"/>
                  </a:lnTo>
                  <a:lnTo>
                    <a:pt x="1755101" y="74599"/>
                  </a:lnTo>
                  <a:lnTo>
                    <a:pt x="1756816" y="80060"/>
                  </a:lnTo>
                  <a:lnTo>
                    <a:pt x="1756816" y="44767"/>
                  </a:lnTo>
                  <a:lnTo>
                    <a:pt x="1755673" y="44208"/>
                  </a:lnTo>
                  <a:lnTo>
                    <a:pt x="1746643" y="41884"/>
                  </a:lnTo>
                  <a:lnTo>
                    <a:pt x="1736509" y="41109"/>
                  </a:lnTo>
                  <a:lnTo>
                    <a:pt x="1726349" y="41884"/>
                  </a:lnTo>
                  <a:lnTo>
                    <a:pt x="1692973" y="68173"/>
                  </a:lnTo>
                  <a:lnTo>
                    <a:pt x="1689773" y="117500"/>
                  </a:lnTo>
                  <a:lnTo>
                    <a:pt x="1690573" y="127647"/>
                  </a:lnTo>
                  <a:lnTo>
                    <a:pt x="1717281" y="160680"/>
                  </a:lnTo>
                  <a:lnTo>
                    <a:pt x="1736509" y="163779"/>
                  </a:lnTo>
                  <a:lnTo>
                    <a:pt x="1746643" y="163004"/>
                  </a:lnTo>
                  <a:lnTo>
                    <a:pt x="1778635" y="139407"/>
                  </a:lnTo>
                  <a:lnTo>
                    <a:pt x="1783181" y="117500"/>
                  </a:lnTo>
                  <a:lnTo>
                    <a:pt x="1783181" y="87185"/>
                  </a:lnTo>
                  <a:close/>
                </a:path>
                <a:path w="2025650" h="198119">
                  <a:moveTo>
                    <a:pt x="1907908" y="85813"/>
                  </a:moveTo>
                  <a:lnTo>
                    <a:pt x="1890166" y="47955"/>
                  </a:lnTo>
                  <a:lnTo>
                    <a:pt x="1865642" y="41109"/>
                  </a:lnTo>
                  <a:lnTo>
                    <a:pt x="1853742" y="42722"/>
                  </a:lnTo>
                  <a:lnTo>
                    <a:pt x="1844929" y="47574"/>
                  </a:lnTo>
                  <a:lnTo>
                    <a:pt x="1839201" y="55651"/>
                  </a:lnTo>
                  <a:lnTo>
                    <a:pt x="1836547" y="66954"/>
                  </a:lnTo>
                  <a:lnTo>
                    <a:pt x="1836610" y="66611"/>
                  </a:lnTo>
                  <a:lnTo>
                    <a:pt x="1840725" y="43116"/>
                  </a:lnTo>
                  <a:lnTo>
                    <a:pt x="1814753" y="43116"/>
                  </a:lnTo>
                  <a:lnTo>
                    <a:pt x="1814753" y="161785"/>
                  </a:lnTo>
                  <a:lnTo>
                    <a:pt x="1841119" y="161785"/>
                  </a:lnTo>
                  <a:lnTo>
                    <a:pt x="1841157" y="79895"/>
                  </a:lnTo>
                  <a:lnTo>
                    <a:pt x="1842350" y="76161"/>
                  </a:lnTo>
                  <a:lnTo>
                    <a:pt x="1843049" y="74244"/>
                  </a:lnTo>
                  <a:lnTo>
                    <a:pt x="1849755" y="66954"/>
                  </a:lnTo>
                  <a:lnTo>
                    <a:pt x="1850148" y="66611"/>
                  </a:lnTo>
                  <a:lnTo>
                    <a:pt x="1855038" y="64706"/>
                  </a:lnTo>
                  <a:lnTo>
                    <a:pt x="1867979" y="64706"/>
                  </a:lnTo>
                  <a:lnTo>
                    <a:pt x="1872945" y="66611"/>
                  </a:lnTo>
                  <a:lnTo>
                    <a:pt x="1876361" y="70434"/>
                  </a:lnTo>
                  <a:lnTo>
                    <a:pt x="1879828" y="74244"/>
                  </a:lnTo>
                  <a:lnTo>
                    <a:pt x="1881568" y="79895"/>
                  </a:lnTo>
                  <a:lnTo>
                    <a:pt x="1881568" y="96583"/>
                  </a:lnTo>
                  <a:lnTo>
                    <a:pt x="1907908" y="96583"/>
                  </a:lnTo>
                  <a:lnTo>
                    <a:pt x="1907908" y="85813"/>
                  </a:lnTo>
                  <a:close/>
                </a:path>
                <a:path w="2025650" h="198119">
                  <a:moveTo>
                    <a:pt x="2025446" y="43116"/>
                  </a:moveTo>
                  <a:lnTo>
                    <a:pt x="1981314" y="43116"/>
                  </a:lnTo>
                  <a:lnTo>
                    <a:pt x="1981314" y="13042"/>
                  </a:lnTo>
                  <a:lnTo>
                    <a:pt x="1954936" y="13042"/>
                  </a:lnTo>
                  <a:lnTo>
                    <a:pt x="1954936" y="43116"/>
                  </a:lnTo>
                  <a:lnTo>
                    <a:pt x="1923821" y="43116"/>
                  </a:lnTo>
                  <a:lnTo>
                    <a:pt x="1923821" y="67881"/>
                  </a:lnTo>
                  <a:lnTo>
                    <a:pt x="1954936" y="67881"/>
                  </a:lnTo>
                  <a:lnTo>
                    <a:pt x="1954936" y="128511"/>
                  </a:lnTo>
                  <a:lnTo>
                    <a:pt x="1955507" y="135902"/>
                  </a:lnTo>
                  <a:lnTo>
                    <a:pt x="1989201" y="161785"/>
                  </a:lnTo>
                  <a:lnTo>
                    <a:pt x="2023452" y="161785"/>
                  </a:lnTo>
                  <a:lnTo>
                    <a:pt x="2023452" y="136994"/>
                  </a:lnTo>
                  <a:lnTo>
                    <a:pt x="1986267" y="136994"/>
                  </a:lnTo>
                  <a:lnTo>
                    <a:pt x="1984209" y="136372"/>
                  </a:lnTo>
                  <a:lnTo>
                    <a:pt x="1981885" y="133896"/>
                  </a:lnTo>
                  <a:lnTo>
                    <a:pt x="1981314" y="131686"/>
                  </a:lnTo>
                  <a:lnTo>
                    <a:pt x="1981314" y="67881"/>
                  </a:lnTo>
                  <a:lnTo>
                    <a:pt x="2025446" y="67881"/>
                  </a:lnTo>
                  <a:lnTo>
                    <a:pt x="2025446" y="43116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46"/>
            <a:ext cx="102351" cy="102351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900697" y="1207753"/>
            <a:ext cx="2149475" cy="429895"/>
          </a:xfrm>
          <a:custGeom>
            <a:avLst/>
            <a:gdLst/>
            <a:ahLst/>
            <a:cxnLst/>
            <a:rect l="l" t="t" r="r" b="b"/>
            <a:pathLst>
              <a:path w="2149475" h="429894">
                <a:moveTo>
                  <a:pt x="2072893" y="429878"/>
                </a:moveTo>
                <a:lnTo>
                  <a:pt x="76506" y="429878"/>
                </a:lnTo>
                <a:lnTo>
                  <a:pt x="71179" y="429354"/>
                </a:lnTo>
                <a:lnTo>
                  <a:pt x="31919" y="413092"/>
                </a:lnTo>
                <a:lnTo>
                  <a:pt x="4175" y="374364"/>
                </a:lnTo>
                <a:lnTo>
                  <a:pt x="0" y="353372"/>
                </a:lnTo>
                <a:lnTo>
                  <a:pt x="0" y="347996"/>
                </a:lnTo>
                <a:lnTo>
                  <a:pt x="0" y="76506"/>
                </a:lnTo>
                <a:lnTo>
                  <a:pt x="16785" y="31919"/>
                </a:lnTo>
                <a:lnTo>
                  <a:pt x="55513" y="4175"/>
                </a:lnTo>
                <a:lnTo>
                  <a:pt x="76506" y="0"/>
                </a:lnTo>
                <a:lnTo>
                  <a:pt x="2072893" y="0"/>
                </a:lnTo>
                <a:lnTo>
                  <a:pt x="2117478" y="16785"/>
                </a:lnTo>
                <a:lnTo>
                  <a:pt x="2145215" y="55513"/>
                </a:lnTo>
                <a:lnTo>
                  <a:pt x="2149391" y="76506"/>
                </a:lnTo>
                <a:lnTo>
                  <a:pt x="2149391" y="353372"/>
                </a:lnTo>
                <a:lnTo>
                  <a:pt x="2132606" y="397958"/>
                </a:lnTo>
                <a:lnTo>
                  <a:pt x="2093876" y="425702"/>
                </a:lnTo>
                <a:lnTo>
                  <a:pt x="2078216" y="429354"/>
                </a:lnTo>
                <a:lnTo>
                  <a:pt x="2072893" y="429878"/>
                </a:lnTo>
                <a:close/>
              </a:path>
            </a:pathLst>
          </a:custGeom>
          <a:solidFill>
            <a:srgbClr val="EFEB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93094" y="1215524"/>
            <a:ext cx="5920740" cy="5019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05"/>
              </a:spcBef>
            </a:pPr>
            <a:r>
              <a:rPr sz="2250" spc="-10" dirty="0">
                <a:solidFill>
                  <a:srgbClr val="04182D"/>
                </a:solidFill>
                <a:latin typeface="Courier New"/>
                <a:cs typeface="Courier New"/>
              </a:rPr>
              <a:t>my_script.py</a:t>
            </a:r>
            <a:endParaRPr sz="22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930"/>
              </a:spcBef>
            </a:pPr>
            <a:endParaRPr sz="2250">
              <a:latin typeface="Courier New"/>
              <a:cs typeface="Courier New"/>
            </a:endParaRPr>
          </a:p>
          <a:p>
            <a:pPr marL="614045">
              <a:lnSpc>
                <a:spcPct val="100000"/>
              </a:lnSpc>
              <a:tabLst>
                <a:tab pos="2178050" algn="l"/>
              </a:tabLst>
            </a:pP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numpy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array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5"/>
              </a:spcBef>
            </a:pPr>
            <a:endParaRPr sz="1550">
              <a:latin typeface="Courier New"/>
              <a:cs typeface="Courier New"/>
            </a:endParaRPr>
          </a:p>
          <a:p>
            <a:pPr marR="1917700" algn="ctr">
              <a:lnSpc>
                <a:spcPct val="100000"/>
              </a:lnSpc>
            </a:pP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fam</a:t>
            </a:r>
            <a:r>
              <a:rPr sz="1550" spc="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"liz"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8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1.73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"emma"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8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1.68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endParaRPr sz="1550">
              <a:latin typeface="Courier New"/>
              <a:cs typeface="Courier New"/>
            </a:endParaRPr>
          </a:p>
          <a:p>
            <a:pPr marR="1918335" algn="ctr">
              <a:lnSpc>
                <a:spcPct val="100000"/>
              </a:lnSpc>
              <a:spcBef>
                <a:spcPts val="715"/>
              </a:spcBef>
            </a:pP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"mom"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9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1.71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9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"dad"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9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1.89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5"/>
              </a:spcBef>
            </a:pP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...</a:t>
            </a: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fam_ext</a:t>
            </a:r>
            <a:r>
              <a:rPr sz="1550" spc="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fam</a:t>
            </a:r>
            <a:r>
              <a:rPr sz="1550" spc="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+</a:t>
            </a:r>
            <a:r>
              <a:rPr sz="1550" spc="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"me"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1.79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...</a:t>
            </a: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print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(</a:t>
            </a: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str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(</a:t>
            </a: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len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(fam_ext))</a:t>
            </a:r>
            <a:r>
              <a:rPr sz="1550" spc="11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+</a:t>
            </a:r>
            <a:r>
              <a:rPr sz="1550" spc="114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</a:t>
            </a:r>
            <a:r>
              <a:rPr sz="1550" spc="114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elements</a:t>
            </a:r>
            <a:r>
              <a:rPr sz="1550" spc="114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in</a:t>
            </a:r>
            <a:r>
              <a:rPr sz="1550" spc="114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fam_ext"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)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...</a:t>
            </a: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np_fam</a:t>
            </a:r>
            <a:r>
              <a:rPr sz="1550" spc="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array(fam_ext)</a:t>
            </a:r>
            <a:endParaRPr sz="1550">
              <a:latin typeface="Courier New"/>
              <a:cs typeface="Courier New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6816642"/>
            <a:ext cx="102351" cy="10235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47056" y="6640179"/>
            <a:ext cx="4988560" cy="4184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65" dirty="0">
                <a:solidFill>
                  <a:srgbClr val="04182D"/>
                </a:solidFill>
                <a:latin typeface="Tahoma"/>
                <a:cs typeface="Tahoma"/>
              </a:rPr>
              <a:t>Using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NumPy,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but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not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00" dirty="0">
                <a:solidFill>
                  <a:srgbClr val="04182D"/>
                </a:solidFill>
                <a:latin typeface="Tahoma"/>
                <a:cs typeface="Tahoma"/>
              </a:rPr>
              <a:t>very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clear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9EC0159-42B1-AF2A-8055-39712D1D40A2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AFD9B8AE-345E-2086-3B08-218FB27F37AE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376047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35" dirty="0"/>
              <a:t>import</a:t>
            </a:r>
            <a:r>
              <a:rPr spc="-125" dirty="0"/>
              <a:t> </a:t>
            </a:r>
            <a:r>
              <a:rPr spc="-180" dirty="0"/>
              <a:t>numpy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91289" y="1166812"/>
            <a:ext cx="9887585" cy="4524375"/>
            <a:chOff x="491289" y="1166812"/>
            <a:chExt cx="9887585" cy="4524375"/>
          </a:xfrm>
        </p:grpSpPr>
        <p:sp>
          <p:nvSpPr>
            <p:cNvPr id="4" name="object 4"/>
            <p:cNvSpPr/>
            <p:nvPr/>
          </p:nvSpPr>
          <p:spPr>
            <a:xfrm>
              <a:off x="491289" y="1166812"/>
              <a:ext cx="9887585" cy="4524375"/>
            </a:xfrm>
            <a:custGeom>
              <a:avLst/>
              <a:gdLst/>
              <a:ahLst/>
              <a:cxnLst/>
              <a:rect l="l" t="t" r="r" b="b"/>
              <a:pathLst>
                <a:path w="9887585" h="4524375">
                  <a:moveTo>
                    <a:pt x="9810704" y="4523958"/>
                  </a:moveTo>
                  <a:lnTo>
                    <a:pt x="76506" y="4523958"/>
                  </a:lnTo>
                  <a:lnTo>
                    <a:pt x="71179" y="4523425"/>
                  </a:lnTo>
                  <a:lnTo>
                    <a:pt x="31919" y="4507172"/>
                  </a:lnTo>
                  <a:lnTo>
                    <a:pt x="4175" y="4468442"/>
                  </a:lnTo>
                  <a:lnTo>
                    <a:pt x="0" y="4447460"/>
                  </a:lnTo>
                  <a:lnTo>
                    <a:pt x="0" y="4442076"/>
                  </a:lnTo>
                  <a:lnTo>
                    <a:pt x="0" y="76506"/>
                  </a:lnTo>
                  <a:lnTo>
                    <a:pt x="16785" y="31919"/>
                  </a:lnTo>
                  <a:lnTo>
                    <a:pt x="55513" y="4175"/>
                  </a:lnTo>
                  <a:lnTo>
                    <a:pt x="76506" y="0"/>
                  </a:lnTo>
                  <a:lnTo>
                    <a:pt x="9810704" y="0"/>
                  </a:lnTo>
                  <a:lnTo>
                    <a:pt x="9855289" y="16785"/>
                  </a:lnTo>
                  <a:lnTo>
                    <a:pt x="9883026" y="55513"/>
                  </a:lnTo>
                  <a:lnTo>
                    <a:pt x="9887202" y="76506"/>
                  </a:lnTo>
                  <a:lnTo>
                    <a:pt x="9887202" y="4447460"/>
                  </a:lnTo>
                  <a:lnTo>
                    <a:pt x="9870416" y="4492044"/>
                  </a:lnTo>
                  <a:lnTo>
                    <a:pt x="9831686" y="4519782"/>
                  </a:lnTo>
                  <a:lnTo>
                    <a:pt x="9816026" y="4523425"/>
                  </a:lnTo>
                  <a:lnTo>
                    <a:pt x="9810704" y="4523958"/>
                  </a:lnTo>
                  <a:close/>
                </a:path>
              </a:pathLst>
            </a:custGeom>
            <a:solidFill>
              <a:srgbClr val="F6F2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1860" y="1353038"/>
              <a:ext cx="698500" cy="198120"/>
            </a:xfrm>
            <a:custGeom>
              <a:avLst/>
              <a:gdLst/>
              <a:ahLst/>
              <a:cxnLst/>
              <a:rect l="l" t="t" r="r" b="b"/>
              <a:pathLst>
                <a:path w="698500" h="198119">
                  <a:moveTo>
                    <a:pt x="57237" y="32373"/>
                  </a:moveTo>
                  <a:lnTo>
                    <a:pt x="43198" y="32373"/>
                  </a:lnTo>
                  <a:lnTo>
                    <a:pt x="39051" y="30920"/>
                  </a:lnTo>
                  <a:lnTo>
                    <a:pt x="35851" y="28015"/>
                  </a:lnTo>
                  <a:lnTo>
                    <a:pt x="32685" y="25076"/>
                  </a:lnTo>
                  <a:lnTo>
                    <a:pt x="31100" y="21190"/>
                  </a:lnTo>
                  <a:lnTo>
                    <a:pt x="31100" y="11559"/>
                  </a:lnTo>
                  <a:lnTo>
                    <a:pt x="32717" y="7641"/>
                  </a:lnTo>
                  <a:lnTo>
                    <a:pt x="39182" y="1535"/>
                  </a:lnTo>
                  <a:lnTo>
                    <a:pt x="43296" y="0"/>
                  </a:lnTo>
                  <a:lnTo>
                    <a:pt x="57302" y="0"/>
                  </a:lnTo>
                  <a:lnTo>
                    <a:pt x="61417" y="1535"/>
                  </a:lnTo>
                  <a:lnTo>
                    <a:pt x="67881" y="7641"/>
                  </a:lnTo>
                  <a:lnTo>
                    <a:pt x="69499" y="11559"/>
                  </a:lnTo>
                  <a:lnTo>
                    <a:pt x="69499" y="21190"/>
                  </a:lnTo>
                  <a:lnTo>
                    <a:pt x="67879" y="25076"/>
                  </a:lnTo>
                  <a:lnTo>
                    <a:pt x="61335" y="30920"/>
                  </a:lnTo>
                  <a:lnTo>
                    <a:pt x="57237" y="32373"/>
                  </a:lnTo>
                  <a:close/>
                </a:path>
                <a:path w="698500" h="198119">
                  <a:moveTo>
                    <a:pt x="65482" y="136989"/>
                  </a:moveTo>
                  <a:lnTo>
                    <a:pt x="39084" y="136989"/>
                  </a:lnTo>
                  <a:lnTo>
                    <a:pt x="39084" y="67881"/>
                  </a:lnTo>
                  <a:lnTo>
                    <a:pt x="4996" y="67881"/>
                  </a:lnTo>
                  <a:lnTo>
                    <a:pt x="4996" y="43100"/>
                  </a:lnTo>
                  <a:lnTo>
                    <a:pt x="65482" y="43100"/>
                  </a:lnTo>
                  <a:lnTo>
                    <a:pt x="65482" y="136989"/>
                  </a:lnTo>
                  <a:close/>
                </a:path>
                <a:path w="698500" h="198119">
                  <a:moveTo>
                    <a:pt x="102607" y="161771"/>
                  </a:moveTo>
                  <a:lnTo>
                    <a:pt x="0" y="161771"/>
                  </a:lnTo>
                  <a:lnTo>
                    <a:pt x="0" y="136989"/>
                  </a:lnTo>
                  <a:lnTo>
                    <a:pt x="102607" y="136989"/>
                  </a:lnTo>
                  <a:lnTo>
                    <a:pt x="102607" y="161771"/>
                  </a:lnTo>
                  <a:close/>
                </a:path>
                <a:path w="698500" h="198119">
                  <a:moveTo>
                    <a:pt x="174604" y="59360"/>
                  </a:moveTo>
                  <a:lnTo>
                    <a:pt x="138693" y="59360"/>
                  </a:lnTo>
                  <a:lnTo>
                    <a:pt x="140952" y="47067"/>
                  </a:lnTo>
                  <a:lnTo>
                    <a:pt x="145506" y="43100"/>
                  </a:lnTo>
                  <a:lnTo>
                    <a:pt x="146125" y="42707"/>
                  </a:lnTo>
                  <a:lnTo>
                    <a:pt x="150725" y="41092"/>
                  </a:lnTo>
                  <a:lnTo>
                    <a:pt x="162121" y="41092"/>
                  </a:lnTo>
                  <a:lnTo>
                    <a:pt x="166790" y="42707"/>
                  </a:lnTo>
                  <a:lnTo>
                    <a:pt x="170577" y="45941"/>
                  </a:lnTo>
                  <a:lnTo>
                    <a:pt x="174397" y="49141"/>
                  </a:lnTo>
                  <a:lnTo>
                    <a:pt x="174789" y="50238"/>
                  </a:lnTo>
                  <a:lnTo>
                    <a:pt x="173687" y="53663"/>
                  </a:lnTo>
                  <a:lnTo>
                    <a:pt x="173603" y="53923"/>
                  </a:lnTo>
                  <a:lnTo>
                    <a:pt x="174012" y="56324"/>
                  </a:lnTo>
                  <a:lnTo>
                    <a:pt x="174557" y="59116"/>
                  </a:lnTo>
                  <a:lnTo>
                    <a:pt x="174604" y="59360"/>
                  </a:lnTo>
                  <a:close/>
                </a:path>
                <a:path w="698500" h="198119">
                  <a:moveTo>
                    <a:pt x="218301" y="59360"/>
                  </a:moveTo>
                  <a:lnTo>
                    <a:pt x="175442" y="59360"/>
                  </a:lnTo>
                  <a:lnTo>
                    <a:pt x="175988" y="53923"/>
                  </a:lnTo>
                  <a:lnTo>
                    <a:pt x="176014" y="53663"/>
                  </a:lnTo>
                  <a:lnTo>
                    <a:pt x="174789" y="50238"/>
                  </a:lnTo>
                  <a:lnTo>
                    <a:pt x="175001" y="49581"/>
                  </a:lnTo>
                  <a:lnTo>
                    <a:pt x="182572" y="43100"/>
                  </a:lnTo>
                  <a:lnTo>
                    <a:pt x="183172" y="42707"/>
                  </a:lnTo>
                  <a:lnTo>
                    <a:pt x="187850" y="41092"/>
                  </a:lnTo>
                  <a:lnTo>
                    <a:pt x="201924" y="41092"/>
                  </a:lnTo>
                  <a:lnTo>
                    <a:pt x="208306" y="44144"/>
                  </a:lnTo>
                  <a:lnTo>
                    <a:pt x="217416" y="56324"/>
                  </a:lnTo>
                  <a:lnTo>
                    <a:pt x="218230" y="59116"/>
                  </a:lnTo>
                  <a:lnTo>
                    <a:pt x="218301" y="59360"/>
                  </a:lnTo>
                  <a:close/>
                </a:path>
                <a:path w="698500" h="198119">
                  <a:moveTo>
                    <a:pt x="142465" y="161771"/>
                  </a:moveTo>
                  <a:lnTo>
                    <a:pt x="117487" y="161771"/>
                  </a:lnTo>
                  <a:lnTo>
                    <a:pt x="117487" y="43100"/>
                  </a:lnTo>
                  <a:lnTo>
                    <a:pt x="141681" y="43100"/>
                  </a:lnTo>
                  <a:lnTo>
                    <a:pt x="140952" y="47067"/>
                  </a:lnTo>
                  <a:lnTo>
                    <a:pt x="138065" y="49581"/>
                  </a:lnTo>
                  <a:lnTo>
                    <a:pt x="137801" y="50238"/>
                  </a:lnTo>
                  <a:lnTo>
                    <a:pt x="136628" y="53663"/>
                  </a:lnTo>
                  <a:lnTo>
                    <a:pt x="136539" y="53923"/>
                  </a:lnTo>
                  <a:lnTo>
                    <a:pt x="137518" y="59116"/>
                  </a:lnTo>
                  <a:lnTo>
                    <a:pt x="138693" y="59360"/>
                  </a:lnTo>
                  <a:lnTo>
                    <a:pt x="218301" y="59360"/>
                  </a:lnTo>
                  <a:lnTo>
                    <a:pt x="219445" y="63278"/>
                  </a:lnTo>
                  <a:lnTo>
                    <a:pt x="147280" y="63278"/>
                  </a:lnTo>
                  <a:lnTo>
                    <a:pt x="145517" y="64062"/>
                  </a:lnTo>
                  <a:lnTo>
                    <a:pt x="143069" y="67163"/>
                  </a:lnTo>
                  <a:lnTo>
                    <a:pt x="142465" y="69742"/>
                  </a:lnTo>
                  <a:lnTo>
                    <a:pt x="142465" y="161771"/>
                  </a:lnTo>
                  <a:close/>
                </a:path>
                <a:path w="698500" h="198119">
                  <a:moveTo>
                    <a:pt x="138693" y="59360"/>
                  </a:moveTo>
                  <a:lnTo>
                    <a:pt x="137518" y="59116"/>
                  </a:lnTo>
                  <a:lnTo>
                    <a:pt x="136539" y="53923"/>
                  </a:lnTo>
                  <a:lnTo>
                    <a:pt x="137801" y="50238"/>
                  </a:lnTo>
                  <a:lnTo>
                    <a:pt x="138065" y="49581"/>
                  </a:lnTo>
                  <a:lnTo>
                    <a:pt x="140952" y="47067"/>
                  </a:lnTo>
                  <a:lnTo>
                    <a:pt x="138737" y="59116"/>
                  </a:lnTo>
                  <a:lnTo>
                    <a:pt x="138693" y="59360"/>
                  </a:lnTo>
                  <a:close/>
                </a:path>
                <a:path w="698500" h="198119">
                  <a:moveTo>
                    <a:pt x="175442" y="59360"/>
                  </a:moveTo>
                  <a:lnTo>
                    <a:pt x="174604" y="59360"/>
                  </a:lnTo>
                  <a:lnTo>
                    <a:pt x="174012" y="56324"/>
                  </a:lnTo>
                  <a:lnTo>
                    <a:pt x="173603" y="53923"/>
                  </a:lnTo>
                  <a:lnTo>
                    <a:pt x="174789" y="50238"/>
                  </a:lnTo>
                  <a:lnTo>
                    <a:pt x="176014" y="53663"/>
                  </a:lnTo>
                  <a:lnTo>
                    <a:pt x="175466" y="59116"/>
                  </a:lnTo>
                  <a:lnTo>
                    <a:pt x="175442" y="59360"/>
                  </a:lnTo>
                  <a:close/>
                </a:path>
                <a:path w="698500" h="198119">
                  <a:moveTo>
                    <a:pt x="179981" y="161771"/>
                  </a:moveTo>
                  <a:lnTo>
                    <a:pt x="157206" y="161771"/>
                  </a:lnTo>
                  <a:lnTo>
                    <a:pt x="157138" y="69742"/>
                  </a:lnTo>
                  <a:lnTo>
                    <a:pt x="156337" y="67163"/>
                  </a:lnTo>
                  <a:lnTo>
                    <a:pt x="153748" y="64062"/>
                  </a:lnTo>
                  <a:lnTo>
                    <a:pt x="151982" y="63278"/>
                  </a:lnTo>
                  <a:lnTo>
                    <a:pt x="185156" y="63278"/>
                  </a:lnTo>
                  <a:lnTo>
                    <a:pt x="183366" y="64062"/>
                  </a:lnTo>
                  <a:lnTo>
                    <a:pt x="180720" y="67163"/>
                  </a:lnTo>
                  <a:lnTo>
                    <a:pt x="179998" y="69742"/>
                  </a:lnTo>
                  <a:lnTo>
                    <a:pt x="179981" y="161771"/>
                  </a:lnTo>
                  <a:close/>
                </a:path>
                <a:path w="698500" h="198119">
                  <a:moveTo>
                    <a:pt x="219702" y="161771"/>
                  </a:moveTo>
                  <a:lnTo>
                    <a:pt x="194724" y="161771"/>
                  </a:lnTo>
                  <a:lnTo>
                    <a:pt x="194670" y="69742"/>
                  </a:lnTo>
                  <a:lnTo>
                    <a:pt x="193955" y="67163"/>
                  </a:lnTo>
                  <a:lnTo>
                    <a:pt x="191582" y="64062"/>
                  </a:lnTo>
                  <a:lnTo>
                    <a:pt x="189858" y="63278"/>
                  </a:lnTo>
                  <a:lnTo>
                    <a:pt x="219445" y="63278"/>
                  </a:lnTo>
                  <a:lnTo>
                    <a:pt x="219673" y="64062"/>
                  </a:lnTo>
                  <a:lnTo>
                    <a:pt x="219702" y="161771"/>
                  </a:lnTo>
                  <a:close/>
                </a:path>
                <a:path w="698500" h="198119">
                  <a:moveTo>
                    <a:pt x="277391" y="68029"/>
                  </a:moveTo>
                  <a:lnTo>
                    <a:pt x="265494" y="68029"/>
                  </a:lnTo>
                  <a:lnTo>
                    <a:pt x="268108" y="51364"/>
                  </a:lnTo>
                  <a:lnTo>
                    <a:pt x="278612" y="43458"/>
                  </a:lnTo>
                  <a:lnTo>
                    <a:pt x="286350" y="41092"/>
                  </a:lnTo>
                  <a:lnTo>
                    <a:pt x="295557" y="41092"/>
                  </a:lnTo>
                  <a:lnTo>
                    <a:pt x="329560" y="60110"/>
                  </a:lnTo>
                  <a:lnTo>
                    <a:pt x="331742" y="65091"/>
                  </a:lnTo>
                  <a:lnTo>
                    <a:pt x="283265" y="65091"/>
                  </a:lnTo>
                  <a:lnTo>
                    <a:pt x="278543" y="66936"/>
                  </a:lnTo>
                  <a:lnTo>
                    <a:pt x="277391" y="68029"/>
                  </a:lnTo>
                  <a:close/>
                </a:path>
                <a:path w="698500" h="198119">
                  <a:moveTo>
                    <a:pt x="269404" y="197866"/>
                  </a:moveTo>
                  <a:lnTo>
                    <a:pt x="243055" y="197866"/>
                  </a:lnTo>
                  <a:lnTo>
                    <a:pt x="243055" y="43100"/>
                  </a:lnTo>
                  <a:lnTo>
                    <a:pt x="269404" y="43100"/>
                  </a:lnTo>
                  <a:lnTo>
                    <a:pt x="268108" y="51364"/>
                  </a:lnTo>
                  <a:lnTo>
                    <a:pt x="266074" y="52895"/>
                  </a:lnTo>
                  <a:lnTo>
                    <a:pt x="263705" y="59507"/>
                  </a:lnTo>
                  <a:lnTo>
                    <a:pt x="265199" y="67796"/>
                  </a:lnTo>
                  <a:lnTo>
                    <a:pt x="265241" y="68029"/>
                  </a:lnTo>
                  <a:lnTo>
                    <a:pt x="277391" y="68029"/>
                  </a:lnTo>
                  <a:lnTo>
                    <a:pt x="271183" y="74690"/>
                  </a:lnTo>
                  <a:lnTo>
                    <a:pt x="269500" y="79898"/>
                  </a:lnTo>
                  <a:lnTo>
                    <a:pt x="269499" y="124973"/>
                  </a:lnTo>
                  <a:lnTo>
                    <a:pt x="271183" y="130197"/>
                  </a:lnTo>
                  <a:lnTo>
                    <a:pt x="277540" y="137026"/>
                  </a:lnTo>
                  <a:lnTo>
                    <a:pt x="264890" y="137026"/>
                  </a:lnTo>
                  <a:lnTo>
                    <a:pt x="263676" y="144749"/>
                  </a:lnTo>
                  <a:lnTo>
                    <a:pt x="263576" y="145380"/>
                  </a:lnTo>
                  <a:lnTo>
                    <a:pt x="266057" y="151828"/>
                  </a:lnTo>
                  <a:lnTo>
                    <a:pt x="268090" y="153393"/>
                  </a:lnTo>
                  <a:lnTo>
                    <a:pt x="269263" y="160693"/>
                  </a:lnTo>
                  <a:lnTo>
                    <a:pt x="269404" y="197866"/>
                  </a:lnTo>
                  <a:close/>
                </a:path>
                <a:path w="698500" h="198119">
                  <a:moveTo>
                    <a:pt x="265494" y="68029"/>
                  </a:moveTo>
                  <a:lnTo>
                    <a:pt x="265241" y="68029"/>
                  </a:lnTo>
                  <a:lnTo>
                    <a:pt x="263814" y="60110"/>
                  </a:lnTo>
                  <a:lnTo>
                    <a:pt x="263705" y="59507"/>
                  </a:lnTo>
                  <a:lnTo>
                    <a:pt x="266074" y="52895"/>
                  </a:lnTo>
                  <a:lnTo>
                    <a:pt x="268108" y="51364"/>
                  </a:lnTo>
                  <a:lnTo>
                    <a:pt x="265530" y="67796"/>
                  </a:lnTo>
                  <a:lnTo>
                    <a:pt x="265494" y="68029"/>
                  </a:lnTo>
                  <a:close/>
                </a:path>
                <a:path w="698500" h="198119">
                  <a:moveTo>
                    <a:pt x="331726" y="139780"/>
                  </a:moveTo>
                  <a:lnTo>
                    <a:pt x="295967" y="139780"/>
                  </a:lnTo>
                  <a:lnTo>
                    <a:pt x="300923" y="137870"/>
                  </a:lnTo>
                  <a:lnTo>
                    <a:pt x="307590" y="130556"/>
                  </a:lnTo>
                  <a:lnTo>
                    <a:pt x="309270" y="124973"/>
                  </a:lnTo>
                  <a:lnTo>
                    <a:pt x="309270" y="79898"/>
                  </a:lnTo>
                  <a:lnTo>
                    <a:pt x="307703" y="74690"/>
                  </a:lnTo>
                  <a:lnTo>
                    <a:pt x="307590" y="74315"/>
                  </a:lnTo>
                  <a:lnTo>
                    <a:pt x="300863" y="66936"/>
                  </a:lnTo>
                  <a:lnTo>
                    <a:pt x="295967" y="65091"/>
                  </a:lnTo>
                  <a:lnTo>
                    <a:pt x="331742" y="65091"/>
                  </a:lnTo>
                  <a:lnTo>
                    <a:pt x="332927" y="67796"/>
                  </a:lnTo>
                  <a:lnTo>
                    <a:pt x="334947" y="76492"/>
                  </a:lnTo>
                  <a:lnTo>
                    <a:pt x="335620" y="86198"/>
                  </a:lnTo>
                  <a:lnTo>
                    <a:pt x="335620" y="118476"/>
                  </a:lnTo>
                  <a:lnTo>
                    <a:pt x="334947" y="128268"/>
                  </a:lnTo>
                  <a:lnTo>
                    <a:pt x="332927" y="137026"/>
                  </a:lnTo>
                  <a:lnTo>
                    <a:pt x="331726" y="139780"/>
                  </a:lnTo>
                  <a:close/>
                </a:path>
                <a:path w="698500" h="198119">
                  <a:moveTo>
                    <a:pt x="268090" y="153393"/>
                  </a:moveTo>
                  <a:lnTo>
                    <a:pt x="266057" y="151828"/>
                  </a:lnTo>
                  <a:lnTo>
                    <a:pt x="263576" y="145380"/>
                  </a:lnTo>
                  <a:lnTo>
                    <a:pt x="264890" y="137026"/>
                  </a:lnTo>
                  <a:lnTo>
                    <a:pt x="265461" y="137026"/>
                  </a:lnTo>
                  <a:lnTo>
                    <a:pt x="268090" y="153393"/>
                  </a:lnTo>
                  <a:close/>
                </a:path>
                <a:path w="698500" h="198119">
                  <a:moveTo>
                    <a:pt x="295557" y="163779"/>
                  </a:moveTo>
                  <a:lnTo>
                    <a:pt x="286317" y="163779"/>
                  </a:lnTo>
                  <a:lnTo>
                    <a:pt x="278563" y="161396"/>
                  </a:lnTo>
                  <a:lnTo>
                    <a:pt x="268090" y="153393"/>
                  </a:lnTo>
                  <a:lnTo>
                    <a:pt x="265461" y="137026"/>
                  </a:lnTo>
                  <a:lnTo>
                    <a:pt x="277540" y="137026"/>
                  </a:lnTo>
                  <a:lnTo>
                    <a:pt x="278333" y="137870"/>
                  </a:lnTo>
                  <a:lnTo>
                    <a:pt x="283265" y="139780"/>
                  </a:lnTo>
                  <a:lnTo>
                    <a:pt x="331726" y="139780"/>
                  </a:lnTo>
                  <a:lnTo>
                    <a:pt x="329560" y="144749"/>
                  </a:lnTo>
                  <a:lnTo>
                    <a:pt x="324846" y="151437"/>
                  </a:lnTo>
                  <a:lnTo>
                    <a:pt x="318993" y="156837"/>
                  </a:lnTo>
                  <a:lnTo>
                    <a:pt x="312161" y="160693"/>
                  </a:lnTo>
                  <a:lnTo>
                    <a:pt x="304349" y="163008"/>
                  </a:lnTo>
                  <a:lnTo>
                    <a:pt x="295557" y="163779"/>
                  </a:lnTo>
                  <a:close/>
                </a:path>
                <a:path w="698500" h="198119">
                  <a:moveTo>
                    <a:pt x="409272" y="163779"/>
                  </a:moveTo>
                  <a:lnTo>
                    <a:pt x="369657" y="144558"/>
                  </a:lnTo>
                  <a:lnTo>
                    <a:pt x="362549" y="117495"/>
                  </a:lnTo>
                  <a:lnTo>
                    <a:pt x="362564" y="87179"/>
                  </a:lnTo>
                  <a:lnTo>
                    <a:pt x="382072" y="48089"/>
                  </a:lnTo>
                  <a:lnTo>
                    <a:pt x="409272" y="41092"/>
                  </a:lnTo>
                  <a:lnTo>
                    <a:pt x="419405" y="41869"/>
                  </a:lnTo>
                  <a:lnTo>
                    <a:pt x="451426" y="65482"/>
                  </a:lnTo>
                  <a:lnTo>
                    <a:pt x="402581" y="65482"/>
                  </a:lnTo>
                  <a:lnTo>
                    <a:pt x="397518" y="67310"/>
                  </a:lnTo>
                  <a:lnTo>
                    <a:pt x="390663" y="74592"/>
                  </a:lnTo>
                  <a:lnTo>
                    <a:pt x="388947" y="80061"/>
                  </a:lnTo>
                  <a:lnTo>
                    <a:pt x="388947" y="124810"/>
                  </a:lnTo>
                  <a:lnTo>
                    <a:pt x="390663" y="130296"/>
                  </a:lnTo>
                  <a:lnTo>
                    <a:pt x="397518" y="137577"/>
                  </a:lnTo>
                  <a:lnTo>
                    <a:pt x="402581" y="139389"/>
                  </a:lnTo>
                  <a:lnTo>
                    <a:pt x="451407" y="139389"/>
                  </a:lnTo>
                  <a:lnTo>
                    <a:pt x="448813" y="144558"/>
                  </a:lnTo>
                  <a:lnTo>
                    <a:pt x="443263" y="151339"/>
                  </a:lnTo>
                  <a:lnTo>
                    <a:pt x="436401" y="156781"/>
                  </a:lnTo>
                  <a:lnTo>
                    <a:pt x="428448" y="160669"/>
                  </a:lnTo>
                  <a:lnTo>
                    <a:pt x="419405" y="163001"/>
                  </a:lnTo>
                  <a:lnTo>
                    <a:pt x="409272" y="163779"/>
                  </a:lnTo>
                  <a:close/>
                </a:path>
                <a:path w="698500" h="198119">
                  <a:moveTo>
                    <a:pt x="451407" y="139389"/>
                  </a:moveTo>
                  <a:lnTo>
                    <a:pt x="415933" y="139389"/>
                  </a:lnTo>
                  <a:lnTo>
                    <a:pt x="420979" y="137577"/>
                  </a:lnTo>
                  <a:lnTo>
                    <a:pt x="427868" y="130296"/>
                  </a:lnTo>
                  <a:lnTo>
                    <a:pt x="429599" y="124810"/>
                  </a:lnTo>
                  <a:lnTo>
                    <a:pt x="429599" y="80061"/>
                  </a:lnTo>
                  <a:lnTo>
                    <a:pt x="427868" y="74592"/>
                  </a:lnTo>
                  <a:lnTo>
                    <a:pt x="424406" y="70968"/>
                  </a:lnTo>
                  <a:lnTo>
                    <a:pt x="420979" y="67310"/>
                  </a:lnTo>
                  <a:lnTo>
                    <a:pt x="415933" y="65482"/>
                  </a:lnTo>
                  <a:lnTo>
                    <a:pt x="451426" y="65482"/>
                  </a:lnTo>
                  <a:lnTo>
                    <a:pt x="452777" y="68163"/>
                  </a:lnTo>
                  <a:lnTo>
                    <a:pt x="455156" y="77123"/>
                  </a:lnTo>
                  <a:lnTo>
                    <a:pt x="455949" y="87179"/>
                  </a:lnTo>
                  <a:lnTo>
                    <a:pt x="455949" y="117495"/>
                  </a:lnTo>
                  <a:lnTo>
                    <a:pt x="455156" y="127636"/>
                  </a:lnTo>
                  <a:lnTo>
                    <a:pt x="452777" y="136657"/>
                  </a:lnTo>
                  <a:lnTo>
                    <a:pt x="451407" y="139389"/>
                  </a:lnTo>
                  <a:close/>
                </a:path>
                <a:path w="698500" h="198119">
                  <a:moveTo>
                    <a:pt x="522523" y="66952"/>
                  </a:moveTo>
                  <a:lnTo>
                    <a:pt x="509323" y="66952"/>
                  </a:lnTo>
                  <a:lnTo>
                    <a:pt x="511968" y="55638"/>
                  </a:lnTo>
                  <a:lnTo>
                    <a:pt x="517699" y="47557"/>
                  </a:lnTo>
                  <a:lnTo>
                    <a:pt x="526515" y="42708"/>
                  </a:lnTo>
                  <a:lnTo>
                    <a:pt x="538416" y="41092"/>
                  </a:lnTo>
                  <a:lnTo>
                    <a:pt x="547557" y="41854"/>
                  </a:lnTo>
                  <a:lnTo>
                    <a:pt x="576477" y="64698"/>
                  </a:lnTo>
                  <a:lnTo>
                    <a:pt x="527804" y="64698"/>
                  </a:lnTo>
                  <a:lnTo>
                    <a:pt x="522894" y="66608"/>
                  </a:lnTo>
                  <a:lnTo>
                    <a:pt x="522523" y="66952"/>
                  </a:lnTo>
                  <a:close/>
                </a:path>
                <a:path w="698500" h="198119">
                  <a:moveTo>
                    <a:pt x="513878" y="161771"/>
                  </a:moveTo>
                  <a:lnTo>
                    <a:pt x="487529" y="161771"/>
                  </a:lnTo>
                  <a:lnTo>
                    <a:pt x="487529" y="43100"/>
                  </a:lnTo>
                  <a:lnTo>
                    <a:pt x="513487" y="43100"/>
                  </a:lnTo>
                  <a:lnTo>
                    <a:pt x="509384" y="66608"/>
                  </a:lnTo>
                  <a:lnTo>
                    <a:pt x="509323" y="66952"/>
                  </a:lnTo>
                  <a:lnTo>
                    <a:pt x="522523" y="66952"/>
                  </a:lnTo>
                  <a:lnTo>
                    <a:pt x="515808" y="74250"/>
                  </a:lnTo>
                  <a:lnTo>
                    <a:pt x="515107" y="76153"/>
                  </a:lnTo>
                  <a:lnTo>
                    <a:pt x="513920" y="79898"/>
                  </a:lnTo>
                  <a:lnTo>
                    <a:pt x="513878" y="161771"/>
                  </a:lnTo>
                  <a:close/>
                </a:path>
                <a:path w="698500" h="198119">
                  <a:moveTo>
                    <a:pt x="580683" y="96583"/>
                  </a:moveTo>
                  <a:lnTo>
                    <a:pt x="554334" y="96583"/>
                  </a:lnTo>
                  <a:lnTo>
                    <a:pt x="554334" y="79898"/>
                  </a:lnTo>
                  <a:lnTo>
                    <a:pt x="552604" y="74250"/>
                  </a:lnTo>
                  <a:lnTo>
                    <a:pt x="545714" y="66608"/>
                  </a:lnTo>
                  <a:lnTo>
                    <a:pt x="540735" y="64698"/>
                  </a:lnTo>
                  <a:lnTo>
                    <a:pt x="576477" y="64698"/>
                  </a:lnTo>
                  <a:lnTo>
                    <a:pt x="577806" y="67515"/>
                  </a:lnTo>
                  <a:lnTo>
                    <a:pt x="579964" y="76153"/>
                  </a:lnTo>
                  <a:lnTo>
                    <a:pt x="580683" y="85807"/>
                  </a:lnTo>
                  <a:lnTo>
                    <a:pt x="580683" y="96583"/>
                  </a:lnTo>
                  <a:close/>
                </a:path>
                <a:path w="698500" h="198119">
                  <a:moveTo>
                    <a:pt x="654090" y="43100"/>
                  </a:moveTo>
                  <a:lnTo>
                    <a:pt x="627692" y="43100"/>
                  </a:lnTo>
                  <a:lnTo>
                    <a:pt x="627692" y="13027"/>
                  </a:lnTo>
                  <a:lnTo>
                    <a:pt x="654090" y="13027"/>
                  </a:lnTo>
                  <a:lnTo>
                    <a:pt x="654090" y="43100"/>
                  </a:lnTo>
                  <a:close/>
                </a:path>
                <a:path w="698500" h="198119">
                  <a:moveTo>
                    <a:pt x="698218" y="67881"/>
                  </a:moveTo>
                  <a:lnTo>
                    <a:pt x="596591" y="67881"/>
                  </a:lnTo>
                  <a:lnTo>
                    <a:pt x="596591" y="43100"/>
                  </a:lnTo>
                  <a:lnTo>
                    <a:pt x="698218" y="43100"/>
                  </a:lnTo>
                  <a:lnTo>
                    <a:pt x="698218" y="67881"/>
                  </a:lnTo>
                  <a:close/>
                </a:path>
                <a:path w="698500" h="198119">
                  <a:moveTo>
                    <a:pt x="696210" y="161771"/>
                  </a:moveTo>
                  <a:lnTo>
                    <a:pt x="661975" y="161771"/>
                  </a:lnTo>
                  <a:lnTo>
                    <a:pt x="654436" y="161220"/>
                  </a:lnTo>
                  <a:lnTo>
                    <a:pt x="628386" y="136367"/>
                  </a:lnTo>
                  <a:lnTo>
                    <a:pt x="628264" y="135902"/>
                  </a:lnTo>
                  <a:lnTo>
                    <a:pt x="627692" y="128515"/>
                  </a:lnTo>
                  <a:lnTo>
                    <a:pt x="627692" y="67881"/>
                  </a:lnTo>
                  <a:lnTo>
                    <a:pt x="654090" y="67881"/>
                  </a:lnTo>
                  <a:lnTo>
                    <a:pt x="654090" y="131684"/>
                  </a:lnTo>
                  <a:lnTo>
                    <a:pt x="654661" y="133886"/>
                  </a:lnTo>
                  <a:lnTo>
                    <a:pt x="656981" y="136367"/>
                  </a:lnTo>
                  <a:lnTo>
                    <a:pt x="659038" y="136989"/>
                  </a:lnTo>
                  <a:lnTo>
                    <a:pt x="696210" y="136989"/>
                  </a:lnTo>
                  <a:lnTo>
                    <a:pt x="696210" y="161771"/>
                  </a:lnTo>
                  <a:close/>
                </a:path>
              </a:pathLst>
            </a:custGeom>
            <a:solidFill>
              <a:srgbClr val="007B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182881" y="1394130"/>
              <a:ext cx="218919" cy="122687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93094" y="1301499"/>
            <a:ext cx="5920740" cy="423799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854710">
              <a:lnSpc>
                <a:spcPct val="100000"/>
              </a:lnSpc>
              <a:spcBef>
                <a:spcPts val="130"/>
              </a:spcBef>
              <a:tabLst>
                <a:tab pos="1937385" algn="l"/>
              </a:tabLst>
            </a:pP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numpy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	</a:t>
            </a: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np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1550">
              <a:latin typeface="Courier New"/>
              <a:cs typeface="Courier New"/>
            </a:endParaRPr>
          </a:p>
          <a:p>
            <a:pPr marR="1917700" algn="ctr">
              <a:lnSpc>
                <a:spcPct val="100000"/>
              </a:lnSpc>
            </a:pP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fam</a:t>
            </a:r>
            <a:r>
              <a:rPr sz="1550" spc="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"liz"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8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1.73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8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"emma"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8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1.68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endParaRPr sz="1550">
              <a:latin typeface="Courier New"/>
              <a:cs typeface="Courier New"/>
            </a:endParaRPr>
          </a:p>
          <a:p>
            <a:pPr marR="1918335" algn="ctr">
              <a:lnSpc>
                <a:spcPct val="100000"/>
              </a:lnSpc>
              <a:spcBef>
                <a:spcPts val="720"/>
              </a:spcBef>
            </a:pP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"mom"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9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1.71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9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"dad"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9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1.89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...</a:t>
            </a: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fam_ext</a:t>
            </a:r>
            <a:r>
              <a:rPr sz="1550" spc="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fam</a:t>
            </a:r>
            <a:r>
              <a:rPr sz="1550" spc="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+</a:t>
            </a:r>
            <a:r>
              <a:rPr sz="1550" spc="6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[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"me"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,</a:t>
            </a:r>
            <a:r>
              <a:rPr sz="1550" spc="7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1.79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]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</a:pP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...</a:t>
            </a: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print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(</a:t>
            </a: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str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(</a:t>
            </a: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len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(fam_ext))</a:t>
            </a:r>
            <a:r>
              <a:rPr sz="1550" spc="11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+</a:t>
            </a:r>
            <a:r>
              <a:rPr sz="1550" spc="114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"</a:t>
            </a:r>
            <a:r>
              <a:rPr sz="1550" spc="114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elements</a:t>
            </a:r>
            <a:r>
              <a:rPr sz="1550" spc="114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BE2F72"/>
                </a:solidFill>
                <a:latin typeface="Courier New"/>
                <a:cs typeface="Courier New"/>
              </a:rPr>
              <a:t>in</a:t>
            </a:r>
            <a:r>
              <a:rPr sz="1550" spc="114" dirty="0">
                <a:solidFill>
                  <a:srgbClr val="BE2F72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BE2F72"/>
                </a:solidFill>
                <a:latin typeface="Courier New"/>
                <a:cs typeface="Courier New"/>
              </a:rPr>
              <a:t>fam_ext"</a:t>
            </a:r>
            <a:r>
              <a:rPr sz="1550" spc="-10" dirty="0">
                <a:solidFill>
                  <a:srgbClr val="04182D"/>
                </a:solidFill>
                <a:latin typeface="Courier New"/>
                <a:cs typeface="Courier New"/>
              </a:rPr>
              <a:t>)</a:t>
            </a:r>
            <a:endParaRPr sz="15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40"/>
              </a:spcBef>
            </a:pP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50" spc="-25" dirty="0">
                <a:solidFill>
                  <a:srgbClr val="04182D"/>
                </a:solidFill>
                <a:latin typeface="Courier New"/>
                <a:cs typeface="Courier New"/>
              </a:rPr>
              <a:t>...</a:t>
            </a:r>
            <a:endParaRPr sz="15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np_fam</a:t>
            </a:r>
            <a:r>
              <a:rPr sz="1550" spc="10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=</a:t>
            </a:r>
            <a:r>
              <a:rPr sz="1550" spc="105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4182D"/>
                </a:solidFill>
                <a:latin typeface="Courier New"/>
                <a:cs typeface="Courier New"/>
              </a:rPr>
              <a:t>np.array(fam_ext)</a:t>
            </a:r>
            <a:r>
              <a:rPr sz="1550" spc="100" dirty="0">
                <a:solidFill>
                  <a:srgbClr val="04182D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#</a:t>
            </a:r>
            <a:r>
              <a:rPr sz="1550" spc="105" dirty="0">
                <a:solidFill>
                  <a:srgbClr val="008600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Clearly</a:t>
            </a:r>
            <a:r>
              <a:rPr sz="1550" spc="105" dirty="0">
                <a:solidFill>
                  <a:srgbClr val="008600"/>
                </a:solidFill>
                <a:latin typeface="Courier New"/>
                <a:cs typeface="Courier New"/>
              </a:rPr>
              <a:t> </a:t>
            </a:r>
            <a:r>
              <a:rPr sz="1550" dirty="0">
                <a:solidFill>
                  <a:srgbClr val="008600"/>
                </a:solidFill>
                <a:latin typeface="Courier New"/>
                <a:cs typeface="Courier New"/>
              </a:rPr>
              <a:t>using</a:t>
            </a:r>
            <a:r>
              <a:rPr sz="1550" spc="100" dirty="0">
                <a:solidFill>
                  <a:srgbClr val="008600"/>
                </a:solidFill>
                <a:latin typeface="Courier New"/>
                <a:cs typeface="Courier New"/>
              </a:rPr>
              <a:t> </a:t>
            </a:r>
            <a:r>
              <a:rPr sz="1550" spc="-10" dirty="0">
                <a:solidFill>
                  <a:srgbClr val="008600"/>
                </a:solidFill>
                <a:latin typeface="Courier New"/>
                <a:cs typeface="Courier New"/>
              </a:rPr>
              <a:t>NumPy</a:t>
            </a:r>
            <a:endParaRPr sz="1550">
              <a:latin typeface="Courier New"/>
              <a:cs typeface="Courier New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C8C410-6249-E066-E7DE-796ED0E0A95C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4242D700-E46F-C659-EEBF-652BC278EB5B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3E75F-4CCF-F3B9-C200-DAD573979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E100932-5CE0-2056-2CCB-DB2FE25318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06144" y="4246927"/>
            <a:ext cx="4580981" cy="1359346"/>
          </a:xfrm>
          <a:prstGeom prst="rect">
            <a:avLst/>
          </a:prstGeom>
        </p:spPr>
        <p:txBody>
          <a:bodyPr vert="horz" wrap="square" lIns="0" tIns="363220" rIns="0" bIns="0" rtlCol="0">
            <a:spAutoFit/>
          </a:bodyPr>
          <a:lstStyle/>
          <a:p>
            <a:pPr marL="60960" algn="ctr">
              <a:lnSpc>
                <a:spcPct val="100000"/>
              </a:lnSpc>
              <a:spcBef>
                <a:spcPts val="2860"/>
              </a:spcBef>
            </a:pPr>
            <a:r>
              <a:rPr lang="en-US" sz="6450" spc="-370" dirty="0">
                <a:latin typeface="Lora" pitchFamily="2" charset="0"/>
              </a:rPr>
              <a:t>NumPy</a:t>
            </a:r>
            <a:endParaRPr sz="6450" dirty="0">
              <a:latin typeface="Lora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944FBC68-2300-2634-63C5-B51C9C8CF6CE}"/>
              </a:ext>
            </a:extLst>
          </p:cNvPr>
          <p:cNvGrpSpPr/>
          <p:nvPr/>
        </p:nvGrpSpPr>
        <p:grpSpPr>
          <a:xfrm>
            <a:off x="7840981" y="4278835"/>
            <a:ext cx="982980" cy="982980"/>
            <a:chOff x="7287462" y="4544403"/>
            <a:chExt cx="982980" cy="98298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76E7AA90-7821-8280-9813-73F983CC0E7A}"/>
                </a:ext>
              </a:extLst>
            </p:cNvPr>
            <p:cNvSpPr/>
            <p:nvPr/>
          </p:nvSpPr>
          <p:spPr>
            <a:xfrm>
              <a:off x="7287462" y="4544403"/>
              <a:ext cx="982980" cy="982980"/>
            </a:xfrm>
            <a:custGeom>
              <a:avLst/>
              <a:gdLst/>
              <a:ahLst/>
              <a:cxnLst/>
              <a:rect l="l" t="t" r="r" b="b"/>
              <a:pathLst>
                <a:path w="982979" h="982979">
                  <a:moveTo>
                    <a:pt x="491289" y="982579"/>
                  </a:moveTo>
                  <a:lnTo>
                    <a:pt x="443135" y="980213"/>
                  </a:lnTo>
                  <a:lnTo>
                    <a:pt x="395442" y="973138"/>
                  </a:lnTo>
                  <a:lnTo>
                    <a:pt x="348674" y="961423"/>
                  </a:lnTo>
                  <a:lnTo>
                    <a:pt x="303281" y="945180"/>
                  </a:lnTo>
                  <a:lnTo>
                    <a:pt x="259698" y="924569"/>
                  </a:lnTo>
                  <a:lnTo>
                    <a:pt x="218343" y="899783"/>
                  </a:lnTo>
                  <a:lnTo>
                    <a:pt x="179618" y="871061"/>
                  </a:lnTo>
                  <a:lnTo>
                    <a:pt x="143895" y="838684"/>
                  </a:lnTo>
                  <a:lnTo>
                    <a:pt x="111517" y="802961"/>
                  </a:lnTo>
                  <a:lnTo>
                    <a:pt x="82797" y="764235"/>
                  </a:lnTo>
                  <a:lnTo>
                    <a:pt x="58010" y="722881"/>
                  </a:lnTo>
                  <a:lnTo>
                    <a:pt x="37397" y="679297"/>
                  </a:lnTo>
                  <a:lnTo>
                    <a:pt x="21154" y="633902"/>
                  </a:lnTo>
                  <a:lnTo>
                    <a:pt x="9439" y="587136"/>
                  </a:lnTo>
                  <a:lnTo>
                    <a:pt x="2365" y="539443"/>
                  </a:lnTo>
                  <a:lnTo>
                    <a:pt x="0" y="491289"/>
                  </a:lnTo>
                  <a:lnTo>
                    <a:pt x="591" y="467183"/>
                  </a:lnTo>
                  <a:lnTo>
                    <a:pt x="5317" y="419202"/>
                  </a:lnTo>
                  <a:lnTo>
                    <a:pt x="14722" y="371916"/>
                  </a:lnTo>
                  <a:lnTo>
                    <a:pt x="28718" y="325778"/>
                  </a:lnTo>
                  <a:lnTo>
                    <a:pt x="47168" y="281235"/>
                  </a:lnTo>
                  <a:lnTo>
                    <a:pt x="69896" y="238716"/>
                  </a:lnTo>
                  <a:lnTo>
                    <a:pt x="96681" y="198628"/>
                  </a:lnTo>
                  <a:lnTo>
                    <a:pt x="127267" y="161359"/>
                  </a:lnTo>
                  <a:lnTo>
                    <a:pt x="161359" y="127267"/>
                  </a:lnTo>
                  <a:lnTo>
                    <a:pt x="198628" y="96681"/>
                  </a:lnTo>
                  <a:lnTo>
                    <a:pt x="238716" y="69896"/>
                  </a:lnTo>
                  <a:lnTo>
                    <a:pt x="281235" y="47168"/>
                  </a:lnTo>
                  <a:lnTo>
                    <a:pt x="325778" y="28718"/>
                  </a:lnTo>
                  <a:lnTo>
                    <a:pt x="371916" y="14722"/>
                  </a:lnTo>
                  <a:lnTo>
                    <a:pt x="419202" y="5317"/>
                  </a:lnTo>
                  <a:lnTo>
                    <a:pt x="467183" y="591"/>
                  </a:lnTo>
                  <a:lnTo>
                    <a:pt x="491289" y="0"/>
                  </a:lnTo>
                  <a:lnTo>
                    <a:pt x="515396" y="591"/>
                  </a:lnTo>
                  <a:lnTo>
                    <a:pt x="563376" y="5317"/>
                  </a:lnTo>
                  <a:lnTo>
                    <a:pt x="610662" y="14722"/>
                  </a:lnTo>
                  <a:lnTo>
                    <a:pt x="656800" y="28718"/>
                  </a:lnTo>
                  <a:lnTo>
                    <a:pt x="701343" y="47168"/>
                  </a:lnTo>
                  <a:lnTo>
                    <a:pt x="743863" y="69896"/>
                  </a:lnTo>
                  <a:lnTo>
                    <a:pt x="783950" y="96681"/>
                  </a:lnTo>
                  <a:lnTo>
                    <a:pt x="821219" y="127267"/>
                  </a:lnTo>
                  <a:lnTo>
                    <a:pt x="855311" y="161359"/>
                  </a:lnTo>
                  <a:lnTo>
                    <a:pt x="885897" y="198628"/>
                  </a:lnTo>
                  <a:lnTo>
                    <a:pt x="912683" y="238716"/>
                  </a:lnTo>
                  <a:lnTo>
                    <a:pt x="935409" y="281235"/>
                  </a:lnTo>
                  <a:lnTo>
                    <a:pt x="953859" y="325778"/>
                  </a:lnTo>
                  <a:lnTo>
                    <a:pt x="967855" y="371916"/>
                  </a:lnTo>
                  <a:lnTo>
                    <a:pt x="977262" y="419202"/>
                  </a:lnTo>
                  <a:lnTo>
                    <a:pt x="981987" y="467183"/>
                  </a:lnTo>
                  <a:lnTo>
                    <a:pt x="982579" y="491289"/>
                  </a:lnTo>
                  <a:lnTo>
                    <a:pt x="981987" y="515396"/>
                  </a:lnTo>
                  <a:lnTo>
                    <a:pt x="977262" y="563376"/>
                  </a:lnTo>
                  <a:lnTo>
                    <a:pt x="967855" y="610662"/>
                  </a:lnTo>
                  <a:lnTo>
                    <a:pt x="953859" y="656800"/>
                  </a:lnTo>
                  <a:lnTo>
                    <a:pt x="935409" y="701343"/>
                  </a:lnTo>
                  <a:lnTo>
                    <a:pt x="912683" y="743863"/>
                  </a:lnTo>
                  <a:lnTo>
                    <a:pt x="885897" y="783950"/>
                  </a:lnTo>
                  <a:lnTo>
                    <a:pt x="855311" y="821219"/>
                  </a:lnTo>
                  <a:lnTo>
                    <a:pt x="821219" y="855311"/>
                  </a:lnTo>
                  <a:lnTo>
                    <a:pt x="783950" y="885897"/>
                  </a:lnTo>
                  <a:lnTo>
                    <a:pt x="743863" y="912683"/>
                  </a:lnTo>
                  <a:lnTo>
                    <a:pt x="701343" y="935409"/>
                  </a:lnTo>
                  <a:lnTo>
                    <a:pt x="656800" y="953859"/>
                  </a:lnTo>
                  <a:lnTo>
                    <a:pt x="610662" y="967855"/>
                  </a:lnTo>
                  <a:lnTo>
                    <a:pt x="563376" y="977262"/>
                  </a:lnTo>
                  <a:lnTo>
                    <a:pt x="515396" y="981987"/>
                  </a:lnTo>
                  <a:lnTo>
                    <a:pt x="491289" y="982579"/>
                  </a:lnTo>
                  <a:close/>
                </a:path>
              </a:pathLst>
            </a:custGeom>
            <a:solidFill>
              <a:srgbClr val="04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6F2F356E-69B4-FB5A-AAF4-B545FA61ECFB}"/>
                </a:ext>
              </a:extLst>
            </p:cNvPr>
            <p:cNvSpPr/>
            <p:nvPr/>
          </p:nvSpPr>
          <p:spPr>
            <a:xfrm>
              <a:off x="7522166" y="4779053"/>
              <a:ext cx="513715" cy="513715"/>
            </a:xfrm>
            <a:custGeom>
              <a:avLst/>
              <a:gdLst/>
              <a:ahLst/>
              <a:cxnLst/>
              <a:rect l="l" t="t" r="r" b="b"/>
              <a:pathLst>
                <a:path w="513715" h="513714">
                  <a:moveTo>
                    <a:pt x="117427" y="381295"/>
                  </a:moveTo>
                  <a:lnTo>
                    <a:pt x="74715" y="381295"/>
                  </a:lnTo>
                  <a:lnTo>
                    <a:pt x="50407" y="376671"/>
                  </a:lnTo>
                  <a:lnTo>
                    <a:pt x="17654" y="344031"/>
                  </a:lnTo>
                  <a:lnTo>
                    <a:pt x="2057" y="285327"/>
                  </a:lnTo>
                  <a:lnTo>
                    <a:pt x="0" y="254880"/>
                  </a:lnTo>
                  <a:lnTo>
                    <a:pt x="2201" y="226301"/>
                  </a:lnTo>
                  <a:lnTo>
                    <a:pt x="19908" y="166878"/>
                  </a:lnTo>
                  <a:lnTo>
                    <a:pt x="60328" y="135493"/>
                  </a:lnTo>
                  <a:lnTo>
                    <a:pt x="86297" y="131496"/>
                  </a:lnTo>
                  <a:lnTo>
                    <a:pt x="257155" y="131496"/>
                  </a:lnTo>
                  <a:lnTo>
                    <a:pt x="257155" y="115868"/>
                  </a:lnTo>
                  <a:lnTo>
                    <a:pt x="132921" y="115868"/>
                  </a:lnTo>
                  <a:lnTo>
                    <a:pt x="132921" y="68974"/>
                  </a:lnTo>
                  <a:lnTo>
                    <a:pt x="144265" y="27131"/>
                  </a:lnTo>
                  <a:lnTo>
                    <a:pt x="195046" y="5018"/>
                  </a:lnTo>
                  <a:lnTo>
                    <a:pt x="238678" y="386"/>
                  </a:lnTo>
                  <a:lnTo>
                    <a:pt x="254403" y="0"/>
                  </a:lnTo>
                  <a:lnTo>
                    <a:pt x="270474" y="246"/>
                  </a:lnTo>
                  <a:lnTo>
                    <a:pt x="319125" y="5018"/>
                  </a:lnTo>
                  <a:lnTo>
                    <a:pt x="362827" y="26580"/>
                  </a:lnTo>
                  <a:lnTo>
                    <a:pt x="375076" y="43991"/>
                  </a:lnTo>
                  <a:lnTo>
                    <a:pt x="186925" y="43991"/>
                  </a:lnTo>
                  <a:lnTo>
                    <a:pt x="176932" y="46017"/>
                  </a:lnTo>
                  <a:lnTo>
                    <a:pt x="168775" y="51539"/>
                  </a:lnTo>
                  <a:lnTo>
                    <a:pt x="163276" y="59722"/>
                  </a:lnTo>
                  <a:lnTo>
                    <a:pt x="161260" y="69732"/>
                  </a:lnTo>
                  <a:lnTo>
                    <a:pt x="163276" y="79698"/>
                  </a:lnTo>
                  <a:lnTo>
                    <a:pt x="168775" y="87831"/>
                  </a:lnTo>
                  <a:lnTo>
                    <a:pt x="176932" y="93311"/>
                  </a:lnTo>
                  <a:lnTo>
                    <a:pt x="186925" y="95320"/>
                  </a:lnTo>
                  <a:lnTo>
                    <a:pt x="381242" y="95320"/>
                  </a:lnTo>
                  <a:lnTo>
                    <a:pt x="381242" y="186127"/>
                  </a:lnTo>
                  <a:lnTo>
                    <a:pt x="376394" y="210390"/>
                  </a:lnTo>
                  <a:lnTo>
                    <a:pt x="363137" y="230270"/>
                  </a:lnTo>
                  <a:lnTo>
                    <a:pt x="343403" y="243710"/>
                  </a:lnTo>
                  <a:lnTo>
                    <a:pt x="319125" y="248647"/>
                  </a:lnTo>
                  <a:lnTo>
                    <a:pt x="195036" y="248647"/>
                  </a:lnTo>
                  <a:lnTo>
                    <a:pt x="165136" y="254880"/>
                  </a:lnTo>
                  <a:lnTo>
                    <a:pt x="140432" y="271636"/>
                  </a:lnTo>
                  <a:lnTo>
                    <a:pt x="123629" y="296005"/>
                  </a:lnTo>
                  <a:lnTo>
                    <a:pt x="117427" y="325077"/>
                  </a:lnTo>
                  <a:lnTo>
                    <a:pt x="117427" y="381295"/>
                  </a:lnTo>
                  <a:close/>
                </a:path>
                <a:path w="513715" h="513714">
                  <a:moveTo>
                    <a:pt x="381242" y="95320"/>
                  </a:moveTo>
                  <a:lnTo>
                    <a:pt x="186925" y="95320"/>
                  </a:lnTo>
                  <a:lnTo>
                    <a:pt x="196895" y="93311"/>
                  </a:lnTo>
                  <a:lnTo>
                    <a:pt x="205054" y="87831"/>
                  </a:lnTo>
                  <a:lnTo>
                    <a:pt x="210565" y="79698"/>
                  </a:lnTo>
                  <a:lnTo>
                    <a:pt x="212588" y="69732"/>
                  </a:lnTo>
                  <a:lnTo>
                    <a:pt x="210565" y="59722"/>
                  </a:lnTo>
                  <a:lnTo>
                    <a:pt x="205054" y="51539"/>
                  </a:lnTo>
                  <a:lnTo>
                    <a:pt x="196895" y="46017"/>
                  </a:lnTo>
                  <a:lnTo>
                    <a:pt x="186925" y="43991"/>
                  </a:lnTo>
                  <a:lnTo>
                    <a:pt x="375076" y="43991"/>
                  </a:lnTo>
                  <a:lnTo>
                    <a:pt x="376277" y="45698"/>
                  </a:lnTo>
                  <a:lnTo>
                    <a:pt x="381242" y="68974"/>
                  </a:lnTo>
                  <a:lnTo>
                    <a:pt x="381242" y="95320"/>
                  </a:lnTo>
                  <a:close/>
                </a:path>
                <a:path w="513715" h="513714">
                  <a:moveTo>
                    <a:pt x="252945" y="513267"/>
                  </a:moveTo>
                  <a:lnTo>
                    <a:pt x="193919" y="503972"/>
                  </a:lnTo>
                  <a:lnTo>
                    <a:pt x="150633" y="481799"/>
                  </a:lnTo>
                  <a:lnTo>
                    <a:pt x="131929" y="441931"/>
                  </a:lnTo>
                  <a:lnTo>
                    <a:pt x="132049" y="325077"/>
                  </a:lnTo>
                  <a:lnTo>
                    <a:pt x="136845" y="301852"/>
                  </a:lnTo>
                  <a:lnTo>
                    <a:pt x="150204" y="282091"/>
                  </a:lnTo>
                  <a:lnTo>
                    <a:pt x="169924" y="268603"/>
                  </a:lnTo>
                  <a:lnTo>
                    <a:pt x="193919" y="263613"/>
                  </a:lnTo>
                  <a:lnTo>
                    <a:pt x="317760" y="263613"/>
                  </a:lnTo>
                  <a:lnTo>
                    <a:pt x="347269" y="257429"/>
                  </a:lnTo>
                  <a:lnTo>
                    <a:pt x="371957" y="240671"/>
                  </a:lnTo>
                  <a:lnTo>
                    <a:pt x="388909" y="216031"/>
                  </a:lnTo>
                  <a:lnTo>
                    <a:pt x="395207" y="186127"/>
                  </a:lnTo>
                  <a:lnTo>
                    <a:pt x="395207" y="131982"/>
                  </a:lnTo>
                  <a:lnTo>
                    <a:pt x="441733" y="131982"/>
                  </a:lnTo>
                  <a:lnTo>
                    <a:pt x="482921" y="149689"/>
                  </a:lnTo>
                  <a:lnTo>
                    <a:pt x="503721" y="193872"/>
                  </a:lnTo>
                  <a:lnTo>
                    <a:pt x="513227" y="259988"/>
                  </a:lnTo>
                  <a:lnTo>
                    <a:pt x="510929" y="289354"/>
                  </a:lnTo>
                  <a:lnTo>
                    <a:pt x="493822" y="343327"/>
                  </a:lnTo>
                  <a:lnTo>
                    <a:pt x="464860" y="375435"/>
                  </a:lnTo>
                  <a:lnTo>
                    <a:pt x="441733" y="379882"/>
                  </a:lnTo>
                  <a:lnTo>
                    <a:pt x="255913" y="379882"/>
                  </a:lnTo>
                  <a:lnTo>
                    <a:pt x="255913" y="395392"/>
                  </a:lnTo>
                  <a:lnTo>
                    <a:pt x="379745" y="395392"/>
                  </a:lnTo>
                  <a:lnTo>
                    <a:pt x="379745" y="417958"/>
                  </a:lnTo>
                  <a:lnTo>
                    <a:pt x="311579" y="417958"/>
                  </a:lnTo>
                  <a:lnTo>
                    <a:pt x="301610" y="419966"/>
                  </a:lnTo>
                  <a:lnTo>
                    <a:pt x="293450" y="425443"/>
                  </a:lnTo>
                  <a:lnTo>
                    <a:pt x="287939" y="433574"/>
                  </a:lnTo>
                  <a:lnTo>
                    <a:pt x="285917" y="443541"/>
                  </a:lnTo>
                  <a:lnTo>
                    <a:pt x="287940" y="453552"/>
                  </a:lnTo>
                  <a:lnTo>
                    <a:pt x="293451" y="461737"/>
                  </a:lnTo>
                  <a:lnTo>
                    <a:pt x="301610" y="467260"/>
                  </a:lnTo>
                  <a:lnTo>
                    <a:pt x="311579" y="469287"/>
                  </a:lnTo>
                  <a:lnTo>
                    <a:pt x="371226" y="469287"/>
                  </a:lnTo>
                  <a:lnTo>
                    <a:pt x="360455" y="482826"/>
                  </a:lnTo>
                  <a:lnTo>
                    <a:pt x="340610" y="495479"/>
                  </a:lnTo>
                  <a:lnTo>
                    <a:pt x="317757" y="503972"/>
                  </a:lnTo>
                  <a:lnTo>
                    <a:pt x="284115" y="511233"/>
                  </a:lnTo>
                  <a:lnTo>
                    <a:pt x="252945" y="513267"/>
                  </a:lnTo>
                  <a:close/>
                </a:path>
                <a:path w="513715" h="513714">
                  <a:moveTo>
                    <a:pt x="371226" y="469287"/>
                  </a:moveTo>
                  <a:lnTo>
                    <a:pt x="311579" y="469287"/>
                  </a:lnTo>
                  <a:lnTo>
                    <a:pt x="321571" y="467260"/>
                  </a:lnTo>
                  <a:lnTo>
                    <a:pt x="329729" y="461737"/>
                  </a:lnTo>
                  <a:lnTo>
                    <a:pt x="335228" y="453552"/>
                  </a:lnTo>
                  <a:lnTo>
                    <a:pt x="337245" y="443541"/>
                  </a:lnTo>
                  <a:lnTo>
                    <a:pt x="335228" y="433574"/>
                  </a:lnTo>
                  <a:lnTo>
                    <a:pt x="329729" y="425443"/>
                  </a:lnTo>
                  <a:lnTo>
                    <a:pt x="321571" y="419966"/>
                  </a:lnTo>
                  <a:lnTo>
                    <a:pt x="311579" y="417958"/>
                  </a:lnTo>
                  <a:lnTo>
                    <a:pt x="379745" y="417958"/>
                  </a:lnTo>
                  <a:lnTo>
                    <a:pt x="379745" y="441931"/>
                  </a:lnTo>
                  <a:lnTo>
                    <a:pt x="374449" y="465236"/>
                  </a:lnTo>
                  <a:lnTo>
                    <a:pt x="371226" y="4692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8AD0002-5F41-9DBB-9EF4-89DBAA51C5DA}"/>
              </a:ext>
            </a:extLst>
          </p:cNvPr>
          <p:cNvCxnSpPr/>
          <p:nvPr/>
        </p:nvCxnSpPr>
        <p:spPr>
          <a:xfrm>
            <a:off x="9150350" y="4381500"/>
            <a:ext cx="6019800" cy="3211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6CB6144-0F09-10A0-EED3-3F9910451A69}"/>
              </a:ext>
            </a:extLst>
          </p:cNvPr>
          <p:cNvSpPr txBox="1"/>
          <p:nvPr/>
        </p:nvSpPr>
        <p:spPr>
          <a:xfrm>
            <a:off x="9799431" y="3138931"/>
            <a:ext cx="550742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600" b="1" spc="-95" dirty="0">
                <a:latin typeface="Lora" pitchFamily="2" charset="0"/>
              </a:rPr>
              <a:t>P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25" dirty="0">
                <a:latin typeface="Lora" pitchFamily="2" charset="0"/>
              </a:rPr>
              <a:t>Y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-90" dirty="0">
                <a:latin typeface="Lora" pitchFamily="2" charset="0"/>
              </a:rPr>
              <a:t>T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60" dirty="0">
                <a:latin typeface="Lora" pitchFamily="2" charset="0"/>
              </a:rPr>
              <a:t>H</a:t>
            </a:r>
            <a:r>
              <a:rPr lang="pt-BR" sz="6600" b="1" spc="-335" dirty="0">
                <a:latin typeface="Lora" pitchFamily="2" charset="0"/>
              </a:rPr>
              <a:t> </a:t>
            </a:r>
            <a:r>
              <a:rPr lang="pt-BR" sz="6600" b="1" spc="65" dirty="0">
                <a:latin typeface="Lora" pitchFamily="2" charset="0"/>
              </a:rPr>
              <a:t>O</a:t>
            </a:r>
            <a:r>
              <a:rPr lang="pt-BR" sz="6600" b="1" spc="-330" dirty="0">
                <a:latin typeface="Lora" pitchFamily="2" charset="0"/>
              </a:rPr>
              <a:t> </a:t>
            </a:r>
            <a:r>
              <a:rPr lang="pt-BR" sz="6600" b="1" spc="-50" dirty="0">
                <a:latin typeface="Lora" pitchFamily="2" charset="0"/>
              </a:rPr>
              <a:t>N</a:t>
            </a:r>
            <a:endParaRPr lang="en-US" sz="6600" b="1" dirty="0">
              <a:latin typeface="Lora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AEF486-083E-F9E6-0479-8C0203B90B84}"/>
              </a:ext>
            </a:extLst>
          </p:cNvPr>
          <p:cNvSpPr/>
          <p:nvPr/>
        </p:nvSpPr>
        <p:spPr>
          <a:xfrm>
            <a:off x="-62229" y="-25037"/>
            <a:ext cx="7778750" cy="88773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A5F5E75B-A948-B608-9012-A39049F26129}"/>
              </a:ext>
            </a:extLst>
          </p:cNvPr>
          <p:cNvSpPr/>
          <p:nvPr/>
        </p:nvSpPr>
        <p:spPr>
          <a:xfrm>
            <a:off x="-226127" y="-561164"/>
            <a:ext cx="8338641" cy="5331489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CFABC9-727E-EF03-0A7C-01834CD653F0}"/>
              </a:ext>
            </a:extLst>
          </p:cNvPr>
          <p:cNvSpPr txBox="1"/>
          <p:nvPr/>
        </p:nvSpPr>
        <p:spPr>
          <a:xfrm flipH="1">
            <a:off x="1632394" y="4611701"/>
            <a:ext cx="56890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Omar Mohsen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722E00-D070-17A2-DF1B-F7DAEF05CF15}"/>
              </a:ext>
            </a:extLst>
          </p:cNvPr>
          <p:cNvSpPr txBox="1"/>
          <p:nvPr/>
        </p:nvSpPr>
        <p:spPr>
          <a:xfrm flipH="1">
            <a:off x="1305120" y="3447838"/>
            <a:ext cx="5689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</a:rPr>
              <a:t>Zakaria Ahmed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EA6403-D36C-35DB-BF49-A51119D252E3}"/>
              </a:ext>
            </a:extLst>
          </p:cNvPr>
          <p:cNvSpPr txBox="1"/>
          <p:nvPr/>
        </p:nvSpPr>
        <p:spPr>
          <a:xfrm flipH="1">
            <a:off x="1664144" y="5775564"/>
            <a:ext cx="455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Lucida Calligraphy" panose="03010101010101010101" pitchFamily="66" charset="0"/>
                <a:cs typeface="LilyUPC" panose="020B0502040204020203" pitchFamily="34" charset="-34"/>
              </a:rPr>
              <a:t>Bassant Adel</a:t>
            </a:r>
          </a:p>
        </p:txBody>
      </p:sp>
    </p:spTree>
    <p:extLst>
      <p:ext uri="{BB962C8B-B14F-4D97-AF65-F5344CB8AC3E}">
        <p14:creationId xmlns:p14="http://schemas.microsoft.com/office/powerpoint/2010/main" val="3171735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8589" y="273885"/>
            <a:ext cx="2997200" cy="7137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270" dirty="0"/>
              <a:t>Lists</a:t>
            </a:r>
            <a:r>
              <a:rPr spc="-145" dirty="0"/>
              <a:t> </a:t>
            </a:r>
            <a:r>
              <a:rPr spc="-140" dirty="0"/>
              <a:t>Recap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759" y="1351046"/>
            <a:ext cx="102351" cy="1023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1759" y="2006099"/>
            <a:ext cx="102351" cy="102351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2661151"/>
            <a:ext cx="102351" cy="10235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1759" y="3316204"/>
            <a:ext cx="102351" cy="10235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1759" y="3971257"/>
            <a:ext cx="102351" cy="102351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9991" y="4452311"/>
            <a:ext cx="122822" cy="12282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9991" y="5107364"/>
            <a:ext cx="122822" cy="12282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47056" y="1174583"/>
            <a:ext cx="6760845" cy="41852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Powerful</a:t>
            </a:r>
            <a:endParaRPr sz="2550">
              <a:latin typeface="Tahoma"/>
              <a:cs typeface="Tahoma"/>
            </a:endParaRPr>
          </a:p>
          <a:p>
            <a:pPr marL="12700" marR="3263900">
              <a:lnSpc>
                <a:spcPts val="5160"/>
              </a:lnSpc>
              <a:spcBef>
                <a:spcPts val="520"/>
              </a:spcBef>
            </a:pPr>
            <a:r>
              <a:rPr sz="2550" spc="125" dirty="0">
                <a:solidFill>
                  <a:srgbClr val="04182D"/>
                </a:solidFill>
                <a:latin typeface="Tahoma"/>
                <a:cs typeface="Tahoma"/>
              </a:rPr>
              <a:t>Collection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of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5" dirty="0">
                <a:solidFill>
                  <a:srgbClr val="04182D"/>
                </a:solidFill>
                <a:latin typeface="Tahoma"/>
                <a:cs typeface="Tahoma"/>
              </a:rPr>
              <a:t>values </a:t>
            </a:r>
            <a:r>
              <a:rPr sz="2550" spc="105" dirty="0">
                <a:solidFill>
                  <a:srgbClr val="04182D"/>
                </a:solidFill>
                <a:latin typeface="Tahoma"/>
                <a:cs typeface="Tahoma"/>
              </a:rPr>
              <a:t>Hold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different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types </a:t>
            </a:r>
            <a:r>
              <a:rPr sz="2550" spc="130" dirty="0">
                <a:solidFill>
                  <a:srgbClr val="04182D"/>
                </a:solidFill>
                <a:latin typeface="Tahoma"/>
                <a:cs typeface="Tahoma"/>
              </a:rPr>
              <a:t>Change,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0" dirty="0">
                <a:solidFill>
                  <a:srgbClr val="04182D"/>
                </a:solidFill>
                <a:latin typeface="Tahoma"/>
                <a:cs typeface="Tahoma"/>
              </a:rPr>
              <a:t>add,</a:t>
            </a:r>
            <a:r>
              <a:rPr sz="2550" spc="-3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80" dirty="0">
                <a:solidFill>
                  <a:srgbClr val="04182D"/>
                </a:solidFill>
                <a:latin typeface="Tahoma"/>
                <a:cs typeface="Tahoma"/>
              </a:rPr>
              <a:t>remove </a:t>
            </a:r>
            <a:r>
              <a:rPr sz="2550" spc="160" dirty="0">
                <a:solidFill>
                  <a:srgbClr val="04182D"/>
                </a:solidFill>
                <a:latin typeface="Tahoma"/>
                <a:cs typeface="Tahoma"/>
              </a:rPr>
              <a:t>Need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50" dirty="0">
                <a:solidFill>
                  <a:srgbClr val="04182D"/>
                </a:solidFill>
                <a:latin typeface="Tahoma"/>
                <a:cs typeface="Tahoma"/>
              </a:rPr>
              <a:t>for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60" dirty="0">
                <a:solidFill>
                  <a:srgbClr val="04182D"/>
                </a:solidFill>
                <a:latin typeface="Tahoma"/>
                <a:cs typeface="Tahoma"/>
              </a:rPr>
              <a:t>Data</a:t>
            </a:r>
            <a:r>
              <a:rPr sz="2550" spc="-40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114" dirty="0">
                <a:solidFill>
                  <a:srgbClr val="04182D"/>
                </a:solidFill>
                <a:latin typeface="Tahoma"/>
                <a:cs typeface="Tahoma"/>
              </a:rPr>
              <a:t>Science</a:t>
            </a:r>
            <a:endParaRPr sz="2550">
              <a:latin typeface="Tahoma"/>
              <a:cs typeface="Tahoma"/>
            </a:endParaRPr>
          </a:p>
          <a:p>
            <a:pPr marL="381000">
              <a:lnSpc>
                <a:spcPct val="100000"/>
              </a:lnSpc>
              <a:spcBef>
                <a:spcPts val="280"/>
              </a:spcBef>
            </a:pPr>
            <a:r>
              <a:rPr sz="2550" spc="155" dirty="0">
                <a:solidFill>
                  <a:srgbClr val="04182D"/>
                </a:solidFill>
                <a:latin typeface="Tahoma"/>
                <a:cs typeface="Tahoma"/>
              </a:rPr>
              <a:t>Mathematical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0" dirty="0">
                <a:solidFill>
                  <a:srgbClr val="04182D"/>
                </a:solidFill>
                <a:latin typeface="Tahoma"/>
                <a:cs typeface="Tahoma"/>
              </a:rPr>
              <a:t>operations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75" dirty="0">
                <a:solidFill>
                  <a:srgbClr val="04182D"/>
                </a:solidFill>
                <a:latin typeface="Tahoma"/>
                <a:cs typeface="Tahoma"/>
              </a:rPr>
              <a:t>over</a:t>
            </a:r>
            <a:r>
              <a:rPr sz="2550" spc="-35" dirty="0">
                <a:solidFill>
                  <a:srgbClr val="04182D"/>
                </a:solidFill>
                <a:latin typeface="Tahoma"/>
                <a:cs typeface="Tahoma"/>
              </a:rPr>
              <a:t> </a:t>
            </a:r>
            <a:r>
              <a:rPr sz="2550" spc="95" dirty="0">
                <a:solidFill>
                  <a:srgbClr val="04182D"/>
                </a:solidFill>
                <a:latin typeface="Tahoma"/>
                <a:cs typeface="Tahoma"/>
              </a:rPr>
              <a:t>collections</a:t>
            </a:r>
            <a:endParaRPr sz="2550">
              <a:latin typeface="Tahoma"/>
              <a:cs typeface="Tahoma"/>
            </a:endParaRPr>
          </a:p>
          <a:p>
            <a:pPr marL="381000">
              <a:lnSpc>
                <a:spcPct val="100000"/>
              </a:lnSpc>
              <a:spcBef>
                <a:spcPts val="2100"/>
              </a:spcBef>
            </a:pPr>
            <a:r>
              <a:rPr sz="2550" spc="110" dirty="0">
                <a:solidFill>
                  <a:srgbClr val="04182D"/>
                </a:solidFill>
                <a:latin typeface="Tahoma"/>
                <a:cs typeface="Tahoma"/>
              </a:rPr>
              <a:t>Speed</a:t>
            </a:r>
            <a:endParaRPr sz="2550">
              <a:latin typeface="Tahoma"/>
              <a:cs typeface="Tahoma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3D81780-E84D-8264-18BC-E056A255760E}"/>
              </a:ext>
            </a:extLst>
          </p:cNvPr>
          <p:cNvSpPr/>
          <p:nvPr/>
        </p:nvSpPr>
        <p:spPr>
          <a:xfrm>
            <a:off x="0" y="8039100"/>
            <a:ext cx="15557500" cy="7239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E3D528F2-A129-80C9-F496-E3841DCF0684}"/>
              </a:ext>
            </a:extLst>
          </p:cNvPr>
          <p:cNvSpPr/>
          <p:nvPr/>
        </p:nvSpPr>
        <p:spPr>
          <a:xfrm>
            <a:off x="11290300" y="7245892"/>
            <a:ext cx="4267200" cy="2310315"/>
          </a:xfrm>
          <a:custGeom>
            <a:avLst/>
            <a:gdLst/>
            <a:ahLst/>
            <a:cxnLst/>
            <a:rect l="l" t="t" r="r" b="b"/>
            <a:pathLst>
              <a:path w="8338641" h="5331489">
                <a:moveTo>
                  <a:pt x="0" y="0"/>
                </a:moveTo>
                <a:lnTo>
                  <a:pt x="8338641" y="0"/>
                </a:lnTo>
                <a:lnTo>
                  <a:pt x="8338641" y="5331488"/>
                </a:lnTo>
                <a:lnTo>
                  <a:pt x="0" y="533148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  <a:ln cap="sq">
            <a:noFill/>
            <a:prstDash val="sysDot"/>
            <a:miter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BB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1894</Words>
  <Application>Microsoft Office PowerPoint</Application>
  <PresentationFormat>Custom</PresentationFormat>
  <Paragraphs>502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Calibri</vt:lpstr>
      <vt:lpstr>Courier New</vt:lpstr>
      <vt:lpstr>Lora</vt:lpstr>
      <vt:lpstr>Lucida Calligraphy</vt:lpstr>
      <vt:lpstr>Tahoma</vt:lpstr>
      <vt:lpstr>Times New Roman</vt:lpstr>
      <vt:lpstr>Office Theme</vt:lpstr>
      <vt:lpstr>Packages</vt:lpstr>
      <vt:lpstr>Motivation</vt:lpstr>
      <vt:lpstr>Packages</vt:lpstr>
      <vt:lpstr>Install package</vt:lpstr>
      <vt:lpstr>Import package</vt:lpstr>
      <vt:lpstr>from numpy import array</vt:lpstr>
      <vt:lpstr>import numpy</vt:lpstr>
      <vt:lpstr>NumPy</vt:lpstr>
      <vt:lpstr>Lists Recap</vt:lpstr>
      <vt:lpstr>Illustration</vt:lpstr>
      <vt:lpstr>Solution: NumPy</vt:lpstr>
      <vt:lpstr>NumPy</vt:lpstr>
      <vt:lpstr>Comparison</vt:lpstr>
      <vt:lpstr>NumPy: remarks</vt:lpstr>
      <vt:lpstr>NumPy: remarks</vt:lpstr>
      <vt:lpstr>NumPy Subsetting</vt:lpstr>
      <vt:lpstr>2D NumPy Arrays</vt:lpstr>
      <vt:lpstr>Type of NumPy Arrays</vt:lpstr>
      <vt:lpstr>2D NumPy Arrays</vt:lpstr>
      <vt:lpstr>Subsetting</vt:lpstr>
      <vt:lpstr>Subsetting</vt:lpstr>
      <vt:lpstr>Subsetting</vt:lpstr>
      <vt:lpstr>NumPy: Basic Statistics</vt:lpstr>
      <vt:lpstr>Data analysis</vt:lpstr>
      <vt:lpstr>City-wide survey</vt:lpstr>
      <vt:lpstr>NumPy</vt:lpstr>
      <vt:lpstr>NumPy</vt:lpstr>
      <vt:lpstr>Generate data</vt:lpstr>
      <vt:lpstr>Pandas</vt:lpstr>
      <vt:lpstr>Tabular dataset examples</vt:lpstr>
      <vt:lpstr>Tabular dataset examples</vt:lpstr>
      <vt:lpstr>Tabular dataset examples</vt:lpstr>
      <vt:lpstr>Datasets in Python 2D NumPy array? One data type</vt:lpstr>
      <vt:lpstr>Datasets in Python</vt:lpstr>
      <vt:lpstr>Datasets in Python</vt:lpstr>
      <vt:lpstr>DataFrame</vt:lpstr>
      <vt:lpstr>DataFrame from Dictionary</vt:lpstr>
      <vt:lpstr>DataFrame from Dictionary (2)</vt:lpstr>
      <vt:lpstr>DataFrame from CSV file</vt:lpstr>
      <vt:lpstr>DataFrame from CSV file</vt:lpstr>
      <vt:lpstr>DataFrame from CSV file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omar mohsen</cp:lastModifiedBy>
  <cp:revision>3</cp:revision>
  <dcterms:created xsi:type="dcterms:W3CDTF">2025-09-16T04:16:28Z</dcterms:created>
  <dcterms:modified xsi:type="dcterms:W3CDTF">2025-10-02T16:01:37Z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2025-09-16T00:00:00Z</vt:filetime>
  </property>
  <property fmtid="{D5CDD505-2E9C-101B-9397-08002B2CF9AE}" pid="3" name="LastSaved">
    <vt:filetime>2025-09-16T00:00:00Z</vt:filetime>
  </property>
  <property fmtid="{D5CDD505-2E9C-101B-9397-08002B2CF9AE}" pid="4" name="Producer">
    <vt:lpwstr>3-Heights(TM) PDF Security Shell 4.8.25.2 (http://www.pdf-tools.com)</vt:lpwstr>
  </property>
</Properties>
</file>